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0" r:id="rId4"/>
    <p:sldId id="259" r:id="rId5"/>
    <p:sldId id="258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rbel" panose="020B0503020204020204" pitchFamily="34" charset="0"/>
      <p:regular r:id="rId13"/>
      <p:bold r:id="rId14"/>
      <p:italic r:id="rId15"/>
      <p:boldItalic r:id="rId16"/>
    </p:embeddedFont>
    <p:embeddedFont>
      <p:font typeface="Lato Light" panose="020F0502020204030203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gq0RrJXwqOL9ddzO/nF77Gkwwm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4" d="100"/>
          <a:sy n="84" d="100"/>
        </p:scale>
        <p:origin x="4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45302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919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333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2253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6395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2931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112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01">
  <p:cSld name="Title Slide_0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6343650" y="2871380"/>
            <a:ext cx="5143500" cy="209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orbel"/>
              <a:buNone/>
              <a:defRPr sz="5400" b="1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6343650" y="4978063"/>
            <a:ext cx="5143500" cy="50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8"/>
          <p:cNvSpPr>
            <a:spLocks noGrp="1"/>
          </p:cNvSpPr>
          <p:nvPr>
            <p:ph type="pic" idx="2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9" name="Google Shape;19;p8"/>
          <p:cNvGrpSpPr/>
          <p:nvPr/>
        </p:nvGrpSpPr>
        <p:grpSpPr>
          <a:xfrm>
            <a:off x="-1728302" y="-2049517"/>
            <a:ext cx="8917229" cy="10769768"/>
            <a:chOff x="11114088" y="2241550"/>
            <a:chExt cx="1905000" cy="2354263"/>
          </a:xfrm>
        </p:grpSpPr>
        <p:sp>
          <p:nvSpPr>
            <p:cNvPr id="20" name="Google Shape;20;p8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2">
                <a:alpha val="909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8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2">
                <a:alpha val="909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03">
  <p:cSld name="Title and Content 03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/>
          <p:nvPr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7"/>
          <p:cNvSpPr/>
          <p:nvPr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7"/>
          <p:cNvSpPr>
            <a:spLocks noGrp="1"/>
          </p:cNvSpPr>
          <p:nvPr>
            <p:ph type="pic" idx="2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/>
          <p:nvPr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7"/>
          <p:cNvSpPr/>
          <p:nvPr/>
        </p:nvSpPr>
        <p:spPr>
          <a:xfrm>
            <a:off x="1526011" y="1823757"/>
            <a:ext cx="832104" cy="832104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219126" y="3207024"/>
            <a:ext cx="3445566" cy="250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/>
          <p:nvPr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7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sp>
        <p:nvSpPr>
          <p:cNvPr id="87" name="Google Shape;87;p17"/>
          <p:cNvSpPr>
            <a:spLocks noGrp="1"/>
          </p:cNvSpPr>
          <p:nvPr>
            <p:ph type="pic" idx="3"/>
          </p:nvPr>
        </p:nvSpPr>
        <p:spPr>
          <a:xfrm>
            <a:off x="3883819" y="1630018"/>
            <a:ext cx="4424362" cy="4373217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4"/>
          </p:nvPr>
        </p:nvSpPr>
        <p:spPr>
          <a:xfrm>
            <a:off x="8527490" y="3207024"/>
            <a:ext cx="3445200" cy="250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5"/>
          </p:nvPr>
        </p:nvSpPr>
        <p:spPr>
          <a:xfrm>
            <a:off x="219126" y="2711636"/>
            <a:ext cx="3445566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cap="none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6"/>
          </p:nvPr>
        </p:nvSpPr>
        <p:spPr>
          <a:xfrm>
            <a:off x="8527124" y="2711636"/>
            <a:ext cx="3445566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cap="none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>
            <a:spLocks noGrp="1"/>
          </p:cNvSpPr>
          <p:nvPr>
            <p:ph type="pic" idx="7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Layout">
  <p:cSld name="Comparison Layou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/>
          <p:nvPr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8"/>
          <p:cNvSpPr/>
          <p:nvPr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680934" y="2863158"/>
            <a:ext cx="4074002" cy="284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/>
          <p:nvPr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8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2"/>
          </p:nvPr>
        </p:nvSpPr>
        <p:spPr>
          <a:xfrm>
            <a:off x="1309370" y="1903728"/>
            <a:ext cx="3445566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3"/>
          </p:nvPr>
        </p:nvSpPr>
        <p:spPr>
          <a:xfrm>
            <a:off x="7327918" y="1648186"/>
            <a:ext cx="4074002" cy="28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4"/>
          </p:nvPr>
        </p:nvSpPr>
        <p:spPr>
          <a:xfrm>
            <a:off x="7475709" y="4963450"/>
            <a:ext cx="3445566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 b="1" cap="none">
                <a:solidFill>
                  <a:schemeClr val="accent3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8"/>
          <p:cNvSpPr/>
          <p:nvPr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8"/>
          <p:cNvSpPr>
            <a:spLocks noGrp="1"/>
          </p:cNvSpPr>
          <p:nvPr>
            <p:ph type="pic" idx="5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/>
          <p:nvPr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8"/>
          <p:cNvSpPr>
            <a:spLocks noGrp="1"/>
          </p:cNvSpPr>
          <p:nvPr>
            <p:ph type="pic" idx="6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19"/>
          <p:cNvGrpSpPr/>
          <p:nvPr/>
        </p:nvGrpSpPr>
        <p:grpSpPr>
          <a:xfrm rot="-2149226">
            <a:off x="7430044" y="-1843127"/>
            <a:ext cx="4436224" cy="5482435"/>
            <a:chOff x="11114088" y="2241550"/>
            <a:chExt cx="1905000" cy="2354263"/>
          </a:xfrm>
        </p:grpSpPr>
        <p:sp>
          <p:nvSpPr>
            <p:cNvPr id="109" name="Google Shape;109;p19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9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9"/>
            <p:cNvSpPr/>
            <p:nvPr/>
          </p:nvSpPr>
          <p:spPr>
            <a:xfrm>
              <a:off x="11728451" y="3071813"/>
              <a:ext cx="306388" cy="719138"/>
            </a:xfrm>
            <a:custGeom>
              <a:avLst/>
              <a:gdLst/>
              <a:ahLst/>
              <a:cxnLst/>
              <a:rect l="l" t="t" r="r" b="b"/>
              <a:pathLst>
                <a:path w="72" h="169" extrusionOk="0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/>
          <p:nvPr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Slide">
  <p:cSld name="Team Slid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20"/>
          <p:cNvGrpSpPr/>
          <p:nvPr/>
        </p:nvGrpSpPr>
        <p:grpSpPr>
          <a:xfrm rot="-2149226">
            <a:off x="7430044" y="-1843127"/>
            <a:ext cx="4436224" cy="5482435"/>
            <a:chOff x="11114088" y="2241550"/>
            <a:chExt cx="1905000" cy="2354263"/>
          </a:xfrm>
        </p:grpSpPr>
        <p:sp>
          <p:nvSpPr>
            <p:cNvPr id="116" name="Google Shape;116;p20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0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11728451" y="3071813"/>
              <a:ext cx="306388" cy="719138"/>
            </a:xfrm>
            <a:custGeom>
              <a:avLst/>
              <a:gdLst/>
              <a:ahLst/>
              <a:cxnLst/>
              <a:rect l="l" t="t" r="r" b="b"/>
              <a:pathLst>
                <a:path w="72" h="169" extrusionOk="0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20"/>
          <p:cNvSpPr/>
          <p:nvPr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dk1">
              <a:alpha val="1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0"/>
          <p:cNvSpPr/>
          <p:nvPr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dk1">
              <a:alpha val="1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0"/>
          <p:cNvSpPr/>
          <p:nvPr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dk1">
              <a:alpha val="1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0"/>
          <p:cNvSpPr/>
          <p:nvPr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dk1">
              <a:alpha val="1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0"/>
          <p:cNvSpPr/>
          <p:nvPr/>
        </p:nvSpPr>
        <p:spPr>
          <a:xfrm>
            <a:off x="4011967" y="1778212"/>
            <a:ext cx="1320476" cy="362088"/>
          </a:xfrm>
          <a:custGeom>
            <a:avLst/>
            <a:gdLst/>
            <a:ahLst/>
            <a:cxnLst/>
            <a:rect l="l" t="t" r="r" b="b"/>
            <a:pathLst>
              <a:path w="1320476" h="362088" extrusionOk="0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0"/>
          <p:cNvSpPr/>
          <p:nvPr/>
        </p:nvSpPr>
        <p:spPr>
          <a:xfrm>
            <a:off x="6850703" y="1778212"/>
            <a:ext cx="1320476" cy="362088"/>
          </a:xfrm>
          <a:custGeom>
            <a:avLst/>
            <a:gdLst/>
            <a:ahLst/>
            <a:cxnLst/>
            <a:rect l="l" t="t" r="r" b="b"/>
            <a:pathLst>
              <a:path w="1320476" h="362088" extrusionOk="0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0"/>
          <p:cNvSpPr/>
          <p:nvPr/>
        </p:nvSpPr>
        <p:spPr>
          <a:xfrm>
            <a:off x="9703086" y="1778212"/>
            <a:ext cx="1320476" cy="362088"/>
          </a:xfrm>
          <a:custGeom>
            <a:avLst/>
            <a:gdLst/>
            <a:ahLst/>
            <a:cxnLst/>
            <a:rect l="l" t="t" r="r" b="b"/>
            <a:pathLst>
              <a:path w="1320476" h="362088" extrusionOk="0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0"/>
          <p:cNvSpPr/>
          <p:nvPr/>
        </p:nvSpPr>
        <p:spPr>
          <a:xfrm>
            <a:off x="1158568" y="1778212"/>
            <a:ext cx="1320476" cy="362088"/>
          </a:xfrm>
          <a:custGeom>
            <a:avLst/>
            <a:gdLst/>
            <a:ahLst/>
            <a:cxnLst/>
            <a:rect l="l" t="t" r="r" b="b"/>
            <a:pathLst>
              <a:path w="1320476" h="362088" extrusionOk="0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/>
          <p:nvPr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0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0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sp>
        <p:nvSpPr>
          <p:cNvPr id="131" name="Google Shape;131;p20"/>
          <p:cNvSpPr>
            <a:spLocks noGrp="1"/>
          </p:cNvSpPr>
          <p:nvPr>
            <p:ph type="pic" idx="2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0"/>
          <p:cNvSpPr>
            <a:spLocks noGrp="1"/>
          </p:cNvSpPr>
          <p:nvPr>
            <p:ph type="pic" idx="3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20"/>
          <p:cNvSpPr>
            <a:spLocks noGrp="1"/>
          </p:cNvSpPr>
          <p:nvPr>
            <p:ph type="pic" idx="4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0"/>
          <p:cNvSpPr>
            <a:spLocks noGrp="1"/>
          </p:cNvSpPr>
          <p:nvPr>
            <p:ph type="pic" idx="5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524454" y="4052306"/>
            <a:ext cx="2588705" cy="174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6"/>
          </p:nvPr>
        </p:nvSpPr>
        <p:spPr>
          <a:xfrm>
            <a:off x="524454" y="3539268"/>
            <a:ext cx="2588705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D51"/>
              </a:buClr>
              <a:buSzPts val="1600"/>
              <a:buNone/>
              <a:defRPr sz="1600" b="1" cap="none">
                <a:solidFill>
                  <a:srgbClr val="0D1D5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body" idx="7"/>
          </p:nvPr>
        </p:nvSpPr>
        <p:spPr>
          <a:xfrm>
            <a:off x="3377853" y="4052306"/>
            <a:ext cx="2588705" cy="174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body" idx="8"/>
          </p:nvPr>
        </p:nvSpPr>
        <p:spPr>
          <a:xfrm>
            <a:off x="3377853" y="3539268"/>
            <a:ext cx="2588705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D51"/>
              </a:buClr>
              <a:buSzPts val="1600"/>
              <a:buNone/>
              <a:defRPr sz="1600" b="1" cap="none">
                <a:solidFill>
                  <a:srgbClr val="0D1D5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body" idx="9"/>
          </p:nvPr>
        </p:nvSpPr>
        <p:spPr>
          <a:xfrm>
            <a:off x="6216589" y="4052306"/>
            <a:ext cx="2588705" cy="174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3"/>
          </p:nvPr>
        </p:nvSpPr>
        <p:spPr>
          <a:xfrm>
            <a:off x="6216589" y="3539268"/>
            <a:ext cx="2588705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D51"/>
              </a:buClr>
              <a:buSzPts val="1600"/>
              <a:buNone/>
              <a:defRPr sz="1600" b="1" cap="none">
                <a:solidFill>
                  <a:srgbClr val="0D1D5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body" idx="14"/>
          </p:nvPr>
        </p:nvSpPr>
        <p:spPr>
          <a:xfrm>
            <a:off x="9068972" y="4052306"/>
            <a:ext cx="2588705" cy="174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body" idx="15"/>
          </p:nvPr>
        </p:nvSpPr>
        <p:spPr>
          <a:xfrm>
            <a:off x="9068972" y="3539268"/>
            <a:ext cx="2588705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D51"/>
              </a:buClr>
              <a:buSzPts val="1600"/>
              <a:buNone/>
              <a:defRPr sz="1600" b="1" cap="none">
                <a:solidFill>
                  <a:srgbClr val="0D1D5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01">
  <p:cSld name="Thank You 0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>
            <a:spLocks noGrp="1"/>
          </p:cNvSpPr>
          <p:nvPr>
            <p:ph type="pic" idx="2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45" name="Google Shape;145;p21"/>
          <p:cNvGrpSpPr/>
          <p:nvPr/>
        </p:nvGrpSpPr>
        <p:grpSpPr>
          <a:xfrm>
            <a:off x="-1728302" y="-2049517"/>
            <a:ext cx="8917229" cy="10769768"/>
            <a:chOff x="11114088" y="2241550"/>
            <a:chExt cx="1905000" cy="2354263"/>
          </a:xfrm>
        </p:grpSpPr>
        <p:sp>
          <p:nvSpPr>
            <p:cNvPr id="146" name="Google Shape;146;p21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2">
                <a:alpha val="909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1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2">
                <a:alpha val="909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_02">
  <p:cSld name="1_Title Slide_02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2"/>
          <p:cNvSpPr>
            <a:spLocks noGrp="1"/>
          </p:cNvSpPr>
          <p:nvPr>
            <p:ph type="pic" idx="2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51" name="Google Shape;151;p22"/>
          <p:cNvGrpSpPr/>
          <p:nvPr/>
        </p:nvGrpSpPr>
        <p:grpSpPr>
          <a:xfrm>
            <a:off x="-1728302" y="-2049517"/>
            <a:ext cx="8917229" cy="10769768"/>
            <a:chOff x="11114088" y="2241550"/>
            <a:chExt cx="1905000" cy="2354263"/>
          </a:xfrm>
        </p:grpSpPr>
        <p:sp>
          <p:nvSpPr>
            <p:cNvPr id="152" name="Google Shape;152;p22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1">
                <a:alpha val="1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2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1">
                <a:alpha val="1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54" name="Google Shape;154;p22"/>
          <p:cNvCxnSpPr/>
          <p:nvPr/>
        </p:nvCxnSpPr>
        <p:spPr>
          <a:xfrm>
            <a:off x="6469778" y="4233582"/>
            <a:ext cx="2532336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5" name="Google Shape;155;p22" descr="Envelop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41475" y="4452337"/>
            <a:ext cx="387795" cy="38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 descr="Netwo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2084" y="4925640"/>
            <a:ext cx="426575" cy="42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 txBox="1">
            <a:spLocks noGrp="1"/>
          </p:cNvSpPr>
          <p:nvPr>
            <p:ph type="subTitle" idx="1"/>
          </p:nvPr>
        </p:nvSpPr>
        <p:spPr>
          <a:xfrm>
            <a:off x="7002130" y="4484691"/>
            <a:ext cx="4540440" cy="50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 cap="none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body" idx="3"/>
          </p:nvPr>
        </p:nvSpPr>
        <p:spPr>
          <a:xfrm>
            <a:off x="7002320" y="5012635"/>
            <a:ext cx="4533900" cy="50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  <a:defRPr sz="6000" b="1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lt1">
              <a:alpha val="1568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3"/>
          <p:cNvSpPr txBox="1">
            <a:spLocks noGrp="1"/>
          </p:cNvSpPr>
          <p:nvPr>
            <p:ph type="ctrTitle"/>
          </p:nvPr>
        </p:nvSpPr>
        <p:spPr>
          <a:xfrm>
            <a:off x="6343650" y="2173288"/>
            <a:ext cx="5143500" cy="209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orbel"/>
              <a:buNone/>
              <a:defRPr sz="5400" b="1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 cap="none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65" name="Google Shape;165;p23"/>
          <p:cNvGrpSpPr/>
          <p:nvPr/>
        </p:nvGrpSpPr>
        <p:grpSpPr>
          <a:xfrm>
            <a:off x="-1728302" y="-2049517"/>
            <a:ext cx="8917229" cy="10769768"/>
            <a:chOff x="11114088" y="2241550"/>
            <a:chExt cx="1905000" cy="2354263"/>
          </a:xfrm>
        </p:grpSpPr>
        <p:sp>
          <p:nvSpPr>
            <p:cNvPr id="166" name="Google Shape;166;p23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1">
                <a:alpha val="1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3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1">
                <a:alpha val="1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68" name="Google Shape;168;p23"/>
          <p:cNvCxnSpPr/>
          <p:nvPr/>
        </p:nvCxnSpPr>
        <p:spPr>
          <a:xfrm>
            <a:off x="6469778" y="4233582"/>
            <a:ext cx="2532336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4"/>
          <p:cNvSpPr txBox="1"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rbel"/>
              <a:buNone/>
              <a:defRPr sz="4000" b="1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4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4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900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900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900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900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900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900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900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900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grpSp>
        <p:nvGrpSpPr>
          <p:cNvPr id="174" name="Google Shape;174;p24"/>
          <p:cNvGrpSpPr/>
          <p:nvPr/>
        </p:nvGrpSpPr>
        <p:grpSpPr>
          <a:xfrm rot="-5400000">
            <a:off x="1637386" y="1473113"/>
            <a:ext cx="8917229" cy="10769768"/>
            <a:chOff x="-1728302" y="-2049517"/>
            <a:chExt cx="8917229" cy="10769768"/>
          </a:xfrm>
        </p:grpSpPr>
        <p:sp>
          <p:nvSpPr>
            <p:cNvPr id="175" name="Google Shape;175;p24"/>
            <p:cNvSpPr/>
            <p:nvPr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lt1">
                <a:alpha val="1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6" name="Google Shape;176;p24"/>
            <p:cNvGrpSpPr/>
            <p:nvPr/>
          </p:nvGrpSpPr>
          <p:grpSpPr>
            <a:xfrm>
              <a:off x="-1728302" y="-2049517"/>
              <a:ext cx="8917229" cy="10769768"/>
              <a:chOff x="11114088" y="2241550"/>
              <a:chExt cx="1905000" cy="2354263"/>
            </a:xfrm>
          </p:grpSpPr>
          <p:sp>
            <p:nvSpPr>
              <p:cNvPr id="177" name="Google Shape;177;p24"/>
              <p:cNvSpPr/>
              <p:nvPr/>
            </p:nvSpPr>
            <p:spPr>
              <a:xfrm>
                <a:off x="11114088" y="2241550"/>
                <a:ext cx="1905000" cy="235426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553" extrusionOk="0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solidFill>
                <a:schemeClr val="lt1">
                  <a:alpha val="15686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24"/>
              <p:cNvSpPr/>
              <p:nvPr/>
            </p:nvSpPr>
            <p:spPr>
              <a:xfrm>
                <a:off x="11412538" y="2590800"/>
                <a:ext cx="835025" cy="1673225"/>
              </a:xfrm>
              <a:custGeom>
                <a:avLst/>
                <a:gdLst/>
                <a:ahLst/>
                <a:cxnLst/>
                <a:rect l="l" t="t" r="r" b="b"/>
                <a:pathLst>
                  <a:path w="196" h="393" extrusionOk="0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solidFill>
                <a:schemeClr val="lt1">
                  <a:alpha val="15686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9" name="Google Shape;179;p24"/>
          <p:cNvSpPr txBox="1"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25"/>
          <p:cNvGrpSpPr/>
          <p:nvPr/>
        </p:nvGrpSpPr>
        <p:grpSpPr>
          <a:xfrm rot="-2149226">
            <a:off x="7430044" y="-1843127"/>
            <a:ext cx="4436224" cy="5482435"/>
            <a:chOff x="11114088" y="2241550"/>
            <a:chExt cx="1905000" cy="2354263"/>
          </a:xfrm>
        </p:grpSpPr>
        <p:sp>
          <p:nvSpPr>
            <p:cNvPr id="182" name="Google Shape;182;p25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5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5"/>
            <p:cNvSpPr/>
            <p:nvPr/>
          </p:nvSpPr>
          <p:spPr>
            <a:xfrm>
              <a:off x="11728451" y="3071813"/>
              <a:ext cx="306388" cy="719138"/>
            </a:xfrm>
            <a:custGeom>
              <a:avLst/>
              <a:gdLst/>
              <a:ahLst/>
              <a:cxnLst/>
              <a:rect l="l" t="t" r="r" b="b"/>
              <a:pathLst>
                <a:path w="72" h="169" extrusionOk="0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" name="Google Shape;185;p25"/>
          <p:cNvSpPr/>
          <p:nvPr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5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1"/>
          </p:nvPr>
        </p:nvSpPr>
        <p:spPr>
          <a:xfrm>
            <a:off x="515938" y="1825625"/>
            <a:ext cx="1083786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25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26"/>
          <p:cNvGrpSpPr/>
          <p:nvPr/>
        </p:nvGrpSpPr>
        <p:grpSpPr>
          <a:xfrm rot="-2149226">
            <a:off x="7430044" y="-1843127"/>
            <a:ext cx="4436224" cy="5482435"/>
            <a:chOff x="11114088" y="2241550"/>
            <a:chExt cx="1905000" cy="2354263"/>
          </a:xfrm>
        </p:grpSpPr>
        <p:sp>
          <p:nvSpPr>
            <p:cNvPr id="192" name="Google Shape;192;p26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11728451" y="3071813"/>
              <a:ext cx="306388" cy="719138"/>
            </a:xfrm>
            <a:custGeom>
              <a:avLst/>
              <a:gdLst/>
              <a:ahLst/>
              <a:cxnLst/>
              <a:rect l="l" t="t" r="r" b="b"/>
              <a:pathLst>
                <a:path w="72" h="169" extrusionOk="0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" name="Google Shape;195;p26"/>
          <p:cNvSpPr/>
          <p:nvPr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6"/>
          <p:cNvSpPr txBox="1">
            <a:spLocks noGrp="1"/>
          </p:cNvSpPr>
          <p:nvPr>
            <p:ph type="body" idx="1"/>
          </p:nvPr>
        </p:nvSpPr>
        <p:spPr>
          <a:xfrm>
            <a:off x="515938" y="1825625"/>
            <a:ext cx="550386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27"/>
          <p:cNvGrpSpPr/>
          <p:nvPr/>
        </p:nvGrpSpPr>
        <p:grpSpPr>
          <a:xfrm rot="-2149226">
            <a:off x="7430044" y="-1843127"/>
            <a:ext cx="4436224" cy="5482435"/>
            <a:chOff x="11114088" y="2241550"/>
            <a:chExt cx="1905000" cy="2354263"/>
          </a:xfrm>
        </p:grpSpPr>
        <p:sp>
          <p:nvSpPr>
            <p:cNvPr id="201" name="Google Shape;201;p27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7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7"/>
            <p:cNvSpPr/>
            <p:nvPr/>
          </p:nvSpPr>
          <p:spPr>
            <a:xfrm>
              <a:off x="11728451" y="3071813"/>
              <a:ext cx="306388" cy="719138"/>
            </a:xfrm>
            <a:custGeom>
              <a:avLst/>
              <a:gdLst/>
              <a:ahLst/>
              <a:cxnLst/>
              <a:rect l="l" t="t" r="r" b="b"/>
              <a:pathLst>
                <a:path w="72" h="169" extrusionOk="0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" name="Google Shape;204;p27"/>
          <p:cNvSpPr/>
          <p:nvPr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7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7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sp>
        <p:nvSpPr>
          <p:cNvPr id="207" name="Google Shape;207;p27"/>
          <p:cNvSpPr txBox="1"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8" name="Google Shape;208;p27"/>
          <p:cNvSpPr txBox="1">
            <a:spLocks noGrp="1"/>
          </p:cNvSpPr>
          <p:nvPr>
            <p:ph type="body" idx="2"/>
          </p:nvPr>
        </p:nvSpPr>
        <p:spPr>
          <a:xfrm>
            <a:off x="51593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 b="1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0" name="Google Shape;210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27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>
            <a:spLocks noGrp="1"/>
          </p:cNvSpPr>
          <p:nvPr>
            <p:ph type="pic" idx="2"/>
          </p:nvPr>
        </p:nvSpPr>
        <p:spPr>
          <a:xfrm>
            <a:off x="6096000" y="768485"/>
            <a:ext cx="5305662" cy="530566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214" name="Google Shape;214;p28"/>
          <p:cNvGrpSpPr/>
          <p:nvPr/>
        </p:nvGrpSpPr>
        <p:grpSpPr>
          <a:xfrm flipH="1">
            <a:off x="5400785" y="-2003509"/>
            <a:ext cx="8917229" cy="10769768"/>
            <a:chOff x="11114088" y="2241550"/>
            <a:chExt cx="1905000" cy="2354263"/>
          </a:xfrm>
        </p:grpSpPr>
        <p:sp>
          <p:nvSpPr>
            <p:cNvPr id="215" name="Google Shape;215;p28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2">
                <a:alpha val="909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2">
                <a:alpha val="909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7" name="Google Shape;217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29"/>
          <p:cNvGrpSpPr/>
          <p:nvPr/>
        </p:nvGrpSpPr>
        <p:grpSpPr>
          <a:xfrm rot="-2149226">
            <a:off x="7430044" y="-1843127"/>
            <a:ext cx="4436224" cy="5482435"/>
            <a:chOff x="11114088" y="2241550"/>
            <a:chExt cx="1905000" cy="2354263"/>
          </a:xfrm>
        </p:grpSpPr>
        <p:sp>
          <p:nvSpPr>
            <p:cNvPr id="221" name="Google Shape;221;p29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9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9"/>
            <p:cNvSpPr/>
            <p:nvPr/>
          </p:nvSpPr>
          <p:spPr>
            <a:xfrm>
              <a:off x="11728451" y="3071813"/>
              <a:ext cx="306388" cy="719138"/>
            </a:xfrm>
            <a:custGeom>
              <a:avLst/>
              <a:gdLst/>
              <a:ahLst/>
              <a:cxnLst/>
              <a:rect l="l" t="t" r="r" b="b"/>
              <a:pathLst>
                <a:path w="72" h="169" extrusionOk="0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4" name="Google Shape;224;p29"/>
          <p:cNvSpPr/>
          <p:nvPr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9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9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9" name="Google Shape;229;p29"/>
          <p:cNvSpPr txBox="1">
            <a:spLocks noGrp="1"/>
          </p:cNvSpPr>
          <p:nvPr>
            <p:ph type="body" idx="2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 02">
  <p:cSld name="2_Title and Content 02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538960" y="1825625"/>
            <a:ext cx="491418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/>
          <p:nvPr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0"/>
          <p:cNvSpPr/>
          <p:nvPr/>
        </p:nvSpPr>
        <p:spPr>
          <a:xfrm>
            <a:off x="7854462" y="1302055"/>
            <a:ext cx="4329129" cy="48809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0"/>
          <p:cNvSpPr/>
          <p:nvPr/>
        </p:nvSpPr>
        <p:spPr>
          <a:xfrm>
            <a:off x="5107816" y="947132"/>
            <a:ext cx="5571908" cy="5571906"/>
          </a:xfrm>
          <a:prstGeom prst="ellipse">
            <a:avLst/>
          </a:prstGeom>
          <a:solidFill>
            <a:schemeClr val="lt2">
              <a:alpha val="5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0"/>
          <p:cNvSpPr>
            <a:spLocks noGrp="1"/>
          </p:cNvSpPr>
          <p:nvPr>
            <p:ph type="pic" idx="2"/>
          </p:nvPr>
        </p:nvSpPr>
        <p:spPr>
          <a:xfrm>
            <a:off x="5455212" y="1302055"/>
            <a:ext cx="4884848" cy="4884848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02">
  <p:cSld name="Title and Content 02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1"/>
          <p:cNvSpPr txBox="1"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1"/>
          </p:nvPr>
        </p:nvSpPr>
        <p:spPr>
          <a:xfrm>
            <a:off x="538960" y="1825625"/>
            <a:ext cx="491418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/>
          <p:nvPr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1"/>
          <p:cNvSpPr/>
          <p:nvPr/>
        </p:nvSpPr>
        <p:spPr>
          <a:xfrm>
            <a:off x="7854462" y="1319457"/>
            <a:ext cx="4329129" cy="4880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1"/>
          <p:cNvSpPr/>
          <p:nvPr/>
        </p:nvSpPr>
        <p:spPr>
          <a:xfrm>
            <a:off x="5107816" y="964534"/>
            <a:ext cx="5571908" cy="5571906"/>
          </a:xfrm>
          <a:prstGeom prst="ellipse">
            <a:avLst/>
          </a:prstGeom>
          <a:solidFill>
            <a:schemeClr val="lt2">
              <a:alpha val="5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11"/>
          <p:cNvSpPr>
            <a:spLocks noGrp="1"/>
          </p:cNvSpPr>
          <p:nvPr>
            <p:ph type="pic" idx="2"/>
          </p:nvPr>
        </p:nvSpPr>
        <p:spPr>
          <a:xfrm>
            <a:off x="5455212" y="1319457"/>
            <a:ext cx="4884848" cy="4884848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 02">
  <p:cSld name="3_Title and Content 02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1"/>
          </p:nvPr>
        </p:nvSpPr>
        <p:spPr>
          <a:xfrm>
            <a:off x="538960" y="1825625"/>
            <a:ext cx="491418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/>
          <p:nvPr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2"/>
          <p:cNvSpPr/>
          <p:nvPr/>
        </p:nvSpPr>
        <p:spPr>
          <a:xfrm>
            <a:off x="7854462" y="1302055"/>
            <a:ext cx="4329129" cy="48809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2"/>
          <p:cNvSpPr/>
          <p:nvPr/>
        </p:nvSpPr>
        <p:spPr>
          <a:xfrm>
            <a:off x="5107816" y="947132"/>
            <a:ext cx="5571908" cy="5571906"/>
          </a:xfrm>
          <a:prstGeom prst="ellipse">
            <a:avLst/>
          </a:prstGeom>
          <a:solidFill>
            <a:schemeClr val="lt2">
              <a:alpha val="5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2"/>
          <p:cNvSpPr>
            <a:spLocks noGrp="1"/>
          </p:cNvSpPr>
          <p:nvPr>
            <p:ph type="pic" idx="2"/>
          </p:nvPr>
        </p:nvSpPr>
        <p:spPr>
          <a:xfrm>
            <a:off x="5455212" y="1302055"/>
            <a:ext cx="4884848" cy="4884848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02">
  <p:cSld name="1_Title and Content 02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538960" y="1825625"/>
            <a:ext cx="491418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/>
          <p:nvPr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3"/>
          <p:cNvSpPr/>
          <p:nvPr/>
        </p:nvSpPr>
        <p:spPr>
          <a:xfrm>
            <a:off x="7854462" y="1310753"/>
            <a:ext cx="4329129" cy="4880927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3"/>
          <p:cNvSpPr/>
          <p:nvPr/>
        </p:nvSpPr>
        <p:spPr>
          <a:xfrm>
            <a:off x="5107816" y="955830"/>
            <a:ext cx="5571908" cy="5571906"/>
          </a:xfrm>
          <a:prstGeom prst="ellipse">
            <a:avLst/>
          </a:prstGeom>
          <a:solidFill>
            <a:schemeClr val="lt2">
              <a:alpha val="5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3"/>
          <p:cNvSpPr>
            <a:spLocks noGrp="1"/>
          </p:cNvSpPr>
          <p:nvPr>
            <p:ph type="pic" idx="2"/>
          </p:nvPr>
        </p:nvSpPr>
        <p:spPr>
          <a:xfrm>
            <a:off x="5455212" y="1310753"/>
            <a:ext cx="4884848" cy="4884848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02">
  <p:cSld name="Title Slide_02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4"/>
          <p:cNvSpPr txBox="1">
            <a:spLocks noGrp="1"/>
          </p:cNvSpPr>
          <p:nvPr>
            <p:ph type="ctrTitle"/>
          </p:nvPr>
        </p:nvSpPr>
        <p:spPr>
          <a:xfrm>
            <a:off x="6343650" y="2173288"/>
            <a:ext cx="5143500" cy="209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orbel"/>
              <a:buNone/>
              <a:defRPr sz="5400" b="1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 cap="none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5" name="Google Shape;55;p14"/>
          <p:cNvSpPr>
            <a:spLocks noGrp="1"/>
          </p:cNvSpPr>
          <p:nvPr>
            <p:ph type="pic" idx="2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56" name="Google Shape;56;p14"/>
          <p:cNvGrpSpPr/>
          <p:nvPr/>
        </p:nvGrpSpPr>
        <p:grpSpPr>
          <a:xfrm>
            <a:off x="-1728302" y="-2049517"/>
            <a:ext cx="8917229" cy="10769768"/>
            <a:chOff x="11114088" y="2241550"/>
            <a:chExt cx="1905000" cy="2354263"/>
          </a:xfrm>
        </p:grpSpPr>
        <p:sp>
          <p:nvSpPr>
            <p:cNvPr id="57" name="Google Shape;57;p14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1">
                <a:alpha val="1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1">
                <a:alpha val="1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9" name="Google Shape;59;p14"/>
          <p:cNvCxnSpPr/>
          <p:nvPr/>
        </p:nvCxnSpPr>
        <p:spPr>
          <a:xfrm>
            <a:off x="6469778" y="4233582"/>
            <a:ext cx="2532336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Image">
  <p:cSld name="Section Header with Imag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rbel"/>
              <a:buNone/>
              <a:defRPr sz="4000" b="1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2139388" y="1154832"/>
            <a:ext cx="7900525" cy="76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900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900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900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900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900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900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900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900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sp>
        <p:nvSpPr>
          <p:cNvPr id="66" name="Google Shape;66;p15"/>
          <p:cNvSpPr>
            <a:spLocks noGrp="1"/>
          </p:cNvSpPr>
          <p:nvPr>
            <p:ph type="pic" idx="2"/>
          </p:nvPr>
        </p:nvSpPr>
        <p:spPr>
          <a:xfrm>
            <a:off x="2993041" y="2270376"/>
            <a:ext cx="6206400" cy="45876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Image">
  <p:cSld name="Title and Content with Imag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538960" y="1825625"/>
            <a:ext cx="491418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/>
          <p:nvPr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16"/>
          <p:cNvGrpSpPr/>
          <p:nvPr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</p:grpSpPr>
        <p:sp>
          <p:nvSpPr>
            <p:cNvPr id="71" name="Google Shape;71;p16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6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6"/>
            <p:cNvSpPr/>
            <p:nvPr/>
          </p:nvSpPr>
          <p:spPr>
            <a:xfrm>
              <a:off x="11728451" y="3071813"/>
              <a:ext cx="306388" cy="719138"/>
            </a:xfrm>
            <a:custGeom>
              <a:avLst/>
              <a:gdLst/>
              <a:ahLst/>
              <a:cxnLst/>
              <a:rect l="l" t="t" r="r" b="b"/>
              <a:pathLst>
                <a:path w="72" h="169" extrusionOk="0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Google Shape;74;p16"/>
          <p:cNvSpPr>
            <a:spLocks noGrp="1"/>
          </p:cNvSpPr>
          <p:nvPr>
            <p:ph type="pic" idx="2"/>
          </p:nvPr>
        </p:nvSpPr>
        <p:spPr>
          <a:xfrm>
            <a:off x="5884648" y="0"/>
            <a:ext cx="6307353" cy="578037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"/>
          <p:cNvSpPr txBox="1">
            <a:spLocks noGrp="1"/>
          </p:cNvSpPr>
          <p:nvPr>
            <p:ph type="ctrTitle"/>
          </p:nvPr>
        </p:nvSpPr>
        <p:spPr>
          <a:xfrm>
            <a:off x="6623049" y="2940260"/>
            <a:ext cx="5712515" cy="209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MY" sz="2000" b="0">
                <a:latin typeface="Arial"/>
                <a:ea typeface="Arial"/>
                <a:cs typeface="Arial"/>
                <a:sym typeface="Arial"/>
              </a:rPr>
              <a:t>LAPORAN AKTIVITI</a:t>
            </a:r>
            <a:br>
              <a:rPr lang="en-MY" sz="3200">
                <a:latin typeface="Arial"/>
                <a:ea typeface="Arial"/>
                <a:cs typeface="Arial"/>
                <a:sym typeface="Arial"/>
              </a:rPr>
            </a:br>
            <a:r>
              <a:rPr lang="en-MY" sz="5200">
                <a:latin typeface="Arial"/>
                <a:ea typeface="Arial"/>
                <a:cs typeface="Arial"/>
                <a:sym typeface="Arial"/>
              </a:rPr>
              <a:t>INISIATIF ECKM</a:t>
            </a:r>
            <a:endParaRPr sz="5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"/>
          <p:cNvSpPr txBox="1">
            <a:spLocks noGrp="1"/>
          </p:cNvSpPr>
          <p:nvPr>
            <p:ph type="subTitle" idx="1"/>
          </p:nvPr>
        </p:nvSpPr>
        <p:spPr>
          <a:xfrm>
            <a:off x="6642927" y="5364992"/>
            <a:ext cx="5326159" cy="50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MY" dirty="0">
                <a:latin typeface="Arial"/>
                <a:ea typeface="Arial"/>
                <a:cs typeface="Arial"/>
                <a:sym typeface="Arial"/>
              </a:rPr>
              <a:t>1 OKTOBER 2021 – 13 DISEMBER 2021 </a:t>
            </a:r>
            <a:br>
              <a:rPr lang="en-MY" dirty="0">
                <a:latin typeface="Arial"/>
                <a:ea typeface="Arial"/>
                <a:cs typeface="Arial"/>
                <a:sym typeface="Arial"/>
              </a:rPr>
            </a:br>
            <a:r>
              <a:rPr lang="en-MY" dirty="0">
                <a:latin typeface="Arial"/>
                <a:ea typeface="Arial"/>
                <a:cs typeface="Arial"/>
                <a:sym typeface="Arial"/>
              </a:rPr>
              <a:t>(SUKUAN KEEMPAT)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"/>
          <p:cNvSpPr/>
          <p:nvPr/>
        </p:nvSpPr>
        <p:spPr>
          <a:xfrm>
            <a:off x="7116416" y="1680210"/>
            <a:ext cx="468133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Mesyuarat</a:t>
            </a:r>
            <a:r>
              <a:rPr lang="en-MY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MY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Jawatankuasa</a:t>
            </a:r>
            <a:r>
              <a:rPr lang="en-MY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MY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Pelaksanaan</a:t>
            </a:r>
            <a:r>
              <a:rPr lang="en-MY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dan </a:t>
            </a:r>
            <a:r>
              <a:rPr lang="en-MY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Pemantauan</a:t>
            </a:r>
            <a:r>
              <a:rPr lang="en-MY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MY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Pembudayaan</a:t>
            </a:r>
            <a:r>
              <a:rPr lang="en-MY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MY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Ilmu</a:t>
            </a:r>
            <a:r>
              <a:rPr lang="en-MY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JKR </a:t>
            </a:r>
            <a:r>
              <a:rPr lang="en-MY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</a:t>
            </a:r>
            <a:r>
              <a:rPr lang="en-MY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4/2021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1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96525" y="343352"/>
            <a:ext cx="1457325" cy="1067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78839" y="382292"/>
            <a:ext cx="1376385" cy="10779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0" name="Google Shape;240;p1"/>
          <p:cNvCxnSpPr/>
          <p:nvPr/>
        </p:nvCxnSpPr>
        <p:spPr>
          <a:xfrm>
            <a:off x="6749178" y="5134874"/>
            <a:ext cx="3087177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1" name="Google Shape;241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l="15564" t="-164" r="9407" b="163"/>
          <a:stretch/>
        </p:blipFill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"/>
          <p:cNvSpPr/>
          <p:nvPr/>
        </p:nvSpPr>
        <p:spPr>
          <a:xfrm flipH="1">
            <a:off x="1420722" y="1843097"/>
            <a:ext cx="3832891" cy="4586881"/>
          </a:xfrm>
          <a:custGeom>
            <a:avLst/>
            <a:gdLst/>
            <a:ahLst/>
            <a:cxnLst/>
            <a:rect l="l" t="t" r="r" b="b"/>
            <a:pathLst>
              <a:path w="11734" h="14043" extrusionOk="0">
                <a:moveTo>
                  <a:pt x="10283" y="5070"/>
                </a:moveTo>
                <a:lnTo>
                  <a:pt x="10283" y="5070"/>
                </a:lnTo>
                <a:cubicBezTo>
                  <a:pt x="11733" y="8351"/>
                  <a:pt x="10931" y="11886"/>
                  <a:pt x="8492" y="12964"/>
                </a:cubicBezTo>
                <a:lnTo>
                  <a:pt x="8492" y="12964"/>
                </a:lnTo>
                <a:cubicBezTo>
                  <a:pt x="6053" y="14042"/>
                  <a:pt x="2900" y="12255"/>
                  <a:pt x="1450" y="8972"/>
                </a:cubicBezTo>
                <a:lnTo>
                  <a:pt x="1450" y="8972"/>
                </a:lnTo>
                <a:cubicBezTo>
                  <a:pt x="0" y="5691"/>
                  <a:pt x="802" y="2156"/>
                  <a:pt x="3241" y="1079"/>
                </a:cubicBezTo>
                <a:lnTo>
                  <a:pt x="3241" y="1079"/>
                </a:lnTo>
                <a:cubicBezTo>
                  <a:pt x="5681" y="0"/>
                  <a:pt x="8833" y="1788"/>
                  <a:pt x="10283" y="507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66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7" name="Google Shape;247;p2"/>
          <p:cNvSpPr txBox="1"/>
          <p:nvPr/>
        </p:nvSpPr>
        <p:spPr>
          <a:xfrm>
            <a:off x="2653823" y="306186"/>
            <a:ext cx="688438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32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AKTIVITI ECKM @ JKR MALAYSIA</a:t>
            </a:r>
            <a:endParaRPr sz="3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2"/>
          <p:cNvPicPr preferRelativeResize="0"/>
          <p:nvPr/>
        </p:nvPicPr>
        <p:blipFill rotWithShape="1">
          <a:blip r:embed="rId3">
            <a:alphaModFix/>
          </a:blip>
          <a:srcRect b="6128"/>
          <a:stretch/>
        </p:blipFill>
        <p:spPr>
          <a:xfrm>
            <a:off x="932929" y="1694007"/>
            <a:ext cx="4294240" cy="4031108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"/>
          <p:cNvSpPr txBox="1"/>
          <p:nvPr/>
        </p:nvSpPr>
        <p:spPr>
          <a:xfrm>
            <a:off x="0" y="978678"/>
            <a:ext cx="12191999" cy="50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da-DK" sz="1800" dirty="0">
                <a:solidFill>
                  <a:schemeClr val="dk1"/>
                </a:solidFill>
              </a:rPr>
              <a:t>1 OKTOBER 2021 – 13 DISEMBER 2021 </a:t>
            </a:r>
          </a:p>
        </p:txBody>
      </p:sp>
      <p:sp>
        <p:nvSpPr>
          <p:cNvPr id="250" name="Google Shape;250;p2"/>
          <p:cNvSpPr/>
          <p:nvPr/>
        </p:nvSpPr>
        <p:spPr>
          <a:xfrm>
            <a:off x="5154237" y="1558389"/>
            <a:ext cx="6275764" cy="1605399"/>
          </a:xfrm>
          <a:custGeom>
            <a:avLst/>
            <a:gdLst/>
            <a:ahLst/>
            <a:cxnLst/>
            <a:rect l="l" t="t" r="r" b="b"/>
            <a:pathLst>
              <a:path w="12551527" h="3210797" extrusionOk="0">
                <a:moveTo>
                  <a:pt x="1883526" y="1002344"/>
                </a:moveTo>
                <a:lnTo>
                  <a:pt x="1883526" y="1002345"/>
                </a:lnTo>
                <a:lnTo>
                  <a:pt x="1883526" y="1002345"/>
                </a:lnTo>
                <a:close/>
                <a:moveTo>
                  <a:pt x="2885871" y="0"/>
                </a:moveTo>
                <a:lnTo>
                  <a:pt x="11549181" y="0"/>
                </a:lnTo>
                <a:cubicBezTo>
                  <a:pt x="12102761" y="0"/>
                  <a:pt x="12551527" y="448765"/>
                  <a:pt x="12551527" y="1002345"/>
                </a:cubicBezTo>
                <a:lnTo>
                  <a:pt x="12551525" y="1002345"/>
                </a:lnTo>
                <a:cubicBezTo>
                  <a:pt x="12551525" y="1555925"/>
                  <a:pt x="12102761" y="2004690"/>
                  <a:pt x="11549181" y="2004690"/>
                </a:cubicBezTo>
                <a:lnTo>
                  <a:pt x="2885871" y="2004689"/>
                </a:lnTo>
                <a:cubicBezTo>
                  <a:pt x="2678279" y="2004689"/>
                  <a:pt x="2485426" y="1941582"/>
                  <a:pt x="2325450" y="1833504"/>
                </a:cubicBezTo>
                <a:lnTo>
                  <a:pt x="2232768" y="1757034"/>
                </a:lnTo>
                <a:lnTo>
                  <a:pt x="0" y="3210797"/>
                </a:lnTo>
                <a:lnTo>
                  <a:pt x="2014864" y="1489352"/>
                </a:lnTo>
                <a:lnTo>
                  <a:pt x="1962295" y="1392502"/>
                </a:lnTo>
                <a:cubicBezTo>
                  <a:pt x="1936935" y="1332543"/>
                  <a:pt x="1917242" y="1269602"/>
                  <a:pt x="1903890" y="1204352"/>
                </a:cubicBezTo>
                <a:lnTo>
                  <a:pt x="1883526" y="1002345"/>
                </a:lnTo>
                <a:lnTo>
                  <a:pt x="1903890" y="800338"/>
                </a:lnTo>
                <a:cubicBezTo>
                  <a:pt x="1997355" y="343586"/>
                  <a:pt x="2401489" y="0"/>
                  <a:pt x="288587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1" name="Google Shape;251;p2"/>
          <p:cNvSpPr/>
          <p:nvPr/>
        </p:nvSpPr>
        <p:spPr>
          <a:xfrm>
            <a:off x="5232844" y="2942108"/>
            <a:ext cx="6197157" cy="1002345"/>
          </a:xfrm>
          <a:custGeom>
            <a:avLst/>
            <a:gdLst/>
            <a:ahLst/>
            <a:cxnLst/>
            <a:rect l="l" t="t" r="r" b="b"/>
            <a:pathLst>
              <a:path w="12394313" h="2004690" extrusionOk="0">
                <a:moveTo>
                  <a:pt x="2728657" y="0"/>
                </a:moveTo>
                <a:lnTo>
                  <a:pt x="11391967" y="0"/>
                </a:lnTo>
                <a:cubicBezTo>
                  <a:pt x="11945547" y="0"/>
                  <a:pt x="12394313" y="448765"/>
                  <a:pt x="12394313" y="1002345"/>
                </a:cubicBezTo>
                <a:lnTo>
                  <a:pt x="12394311" y="1002345"/>
                </a:lnTo>
                <a:cubicBezTo>
                  <a:pt x="12394311" y="1555925"/>
                  <a:pt x="11945547" y="2004690"/>
                  <a:pt x="11391967" y="2004690"/>
                </a:cubicBezTo>
                <a:lnTo>
                  <a:pt x="2728657" y="2004689"/>
                </a:lnTo>
                <a:cubicBezTo>
                  <a:pt x="2313472" y="2004689"/>
                  <a:pt x="1957246" y="1752259"/>
                  <a:pt x="1805081" y="1392502"/>
                </a:cubicBezTo>
                <a:lnTo>
                  <a:pt x="1766790" y="1269148"/>
                </a:lnTo>
                <a:lnTo>
                  <a:pt x="0" y="1558689"/>
                </a:lnTo>
                <a:lnTo>
                  <a:pt x="1733889" y="927183"/>
                </a:lnTo>
                <a:lnTo>
                  <a:pt x="1746676" y="800338"/>
                </a:lnTo>
                <a:cubicBezTo>
                  <a:pt x="1840141" y="343586"/>
                  <a:pt x="2244275" y="0"/>
                  <a:pt x="2728657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2" name="Google Shape;252;p2"/>
          <p:cNvSpPr/>
          <p:nvPr/>
        </p:nvSpPr>
        <p:spPr>
          <a:xfrm>
            <a:off x="5227169" y="4325828"/>
            <a:ext cx="6202832" cy="1002345"/>
          </a:xfrm>
          <a:custGeom>
            <a:avLst/>
            <a:gdLst/>
            <a:ahLst/>
            <a:cxnLst/>
            <a:rect l="l" t="t" r="r" b="b"/>
            <a:pathLst>
              <a:path w="12405664" h="2004690" extrusionOk="0">
                <a:moveTo>
                  <a:pt x="2740008" y="0"/>
                </a:moveTo>
                <a:lnTo>
                  <a:pt x="11403318" y="0"/>
                </a:lnTo>
                <a:cubicBezTo>
                  <a:pt x="11956898" y="0"/>
                  <a:pt x="12405664" y="448765"/>
                  <a:pt x="12405664" y="1002345"/>
                </a:cubicBezTo>
                <a:lnTo>
                  <a:pt x="12405662" y="1002345"/>
                </a:lnTo>
                <a:cubicBezTo>
                  <a:pt x="12405662" y="1555925"/>
                  <a:pt x="11956898" y="2004690"/>
                  <a:pt x="11403318" y="2004690"/>
                </a:cubicBezTo>
                <a:lnTo>
                  <a:pt x="2740008" y="2004689"/>
                </a:lnTo>
                <a:cubicBezTo>
                  <a:pt x="2324823" y="2004689"/>
                  <a:pt x="1968597" y="1752259"/>
                  <a:pt x="1816432" y="1392502"/>
                </a:cubicBezTo>
                <a:lnTo>
                  <a:pt x="1763210" y="1221048"/>
                </a:lnTo>
                <a:lnTo>
                  <a:pt x="0" y="683828"/>
                </a:lnTo>
                <a:lnTo>
                  <a:pt x="1750479" y="875217"/>
                </a:lnTo>
                <a:lnTo>
                  <a:pt x="1758027" y="800338"/>
                </a:lnTo>
                <a:cubicBezTo>
                  <a:pt x="1851492" y="343586"/>
                  <a:pt x="2255626" y="0"/>
                  <a:pt x="2740008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3" name="Google Shape;253;p2"/>
          <p:cNvSpPr/>
          <p:nvPr/>
        </p:nvSpPr>
        <p:spPr>
          <a:xfrm>
            <a:off x="5088169" y="5276106"/>
            <a:ext cx="6341832" cy="1435786"/>
          </a:xfrm>
          <a:custGeom>
            <a:avLst/>
            <a:gdLst/>
            <a:ahLst/>
            <a:cxnLst/>
            <a:rect l="l" t="t" r="r" b="b"/>
            <a:pathLst>
              <a:path w="12683663" h="2871572" extrusionOk="0">
                <a:moveTo>
                  <a:pt x="2015662" y="1869226"/>
                </a:moveTo>
                <a:lnTo>
                  <a:pt x="2015662" y="1869226"/>
                </a:lnTo>
                <a:lnTo>
                  <a:pt x="2015662" y="1869227"/>
                </a:lnTo>
                <a:close/>
                <a:moveTo>
                  <a:pt x="0" y="0"/>
                </a:moveTo>
                <a:lnTo>
                  <a:pt x="2489604" y="1018616"/>
                </a:lnTo>
                <a:lnTo>
                  <a:pt x="2540230" y="987860"/>
                </a:lnTo>
                <a:cubicBezTo>
                  <a:pt x="2682256" y="910707"/>
                  <a:pt x="2845013" y="866882"/>
                  <a:pt x="3018007" y="866882"/>
                </a:cubicBezTo>
                <a:lnTo>
                  <a:pt x="11681317" y="866882"/>
                </a:lnTo>
                <a:cubicBezTo>
                  <a:pt x="12234897" y="866882"/>
                  <a:pt x="12683663" y="1315647"/>
                  <a:pt x="12683663" y="1869227"/>
                </a:cubicBezTo>
                <a:lnTo>
                  <a:pt x="12683661" y="1869227"/>
                </a:lnTo>
                <a:cubicBezTo>
                  <a:pt x="12683661" y="2422807"/>
                  <a:pt x="12234897" y="2871572"/>
                  <a:pt x="11681317" y="2871572"/>
                </a:cubicBezTo>
                <a:lnTo>
                  <a:pt x="3018007" y="2871571"/>
                </a:lnTo>
                <a:cubicBezTo>
                  <a:pt x="2533625" y="2871571"/>
                  <a:pt x="2129491" y="2527985"/>
                  <a:pt x="2036026" y="2071234"/>
                </a:cubicBezTo>
                <a:lnTo>
                  <a:pt x="2015662" y="1869226"/>
                </a:lnTo>
                <a:lnTo>
                  <a:pt x="2036026" y="1667220"/>
                </a:lnTo>
                <a:cubicBezTo>
                  <a:pt x="2062731" y="1536719"/>
                  <a:pt x="2114796" y="1415457"/>
                  <a:pt x="2186847" y="1308806"/>
                </a:cubicBezTo>
                <a:lnTo>
                  <a:pt x="2221908" y="126631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4" name="Google Shape;254;p2"/>
          <p:cNvSpPr/>
          <p:nvPr/>
        </p:nvSpPr>
        <p:spPr>
          <a:xfrm>
            <a:off x="6198695" y="1661144"/>
            <a:ext cx="796834" cy="796834"/>
          </a:xfrm>
          <a:prstGeom prst="ellipse">
            <a:avLst/>
          </a:prstGeom>
          <a:solidFill>
            <a:schemeClr val="lt1"/>
          </a:solidFill>
          <a:ln w="50800" cap="flat" cmpd="sng">
            <a:solidFill>
              <a:srgbClr val="20405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5" name="Google Shape;255;p2"/>
          <p:cNvSpPr/>
          <p:nvPr/>
        </p:nvSpPr>
        <p:spPr>
          <a:xfrm>
            <a:off x="6198695" y="3046600"/>
            <a:ext cx="796834" cy="796834"/>
          </a:xfrm>
          <a:prstGeom prst="ellipse">
            <a:avLst/>
          </a:prstGeom>
          <a:solidFill>
            <a:schemeClr val="lt1"/>
          </a:solidFill>
          <a:ln w="50800" cap="flat" cmpd="sng">
            <a:solidFill>
              <a:srgbClr val="00559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6" name="Google Shape;256;p2"/>
          <p:cNvSpPr/>
          <p:nvPr/>
        </p:nvSpPr>
        <p:spPr>
          <a:xfrm>
            <a:off x="6198695" y="4428583"/>
            <a:ext cx="796834" cy="796834"/>
          </a:xfrm>
          <a:prstGeom prst="ellipse">
            <a:avLst/>
          </a:prstGeom>
          <a:solidFill>
            <a:schemeClr val="lt1"/>
          </a:solidFill>
          <a:ln w="50800" cap="flat" cmpd="sng">
            <a:solidFill>
              <a:srgbClr val="0915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7" name="Google Shape;257;p2"/>
          <p:cNvSpPr/>
          <p:nvPr/>
        </p:nvSpPr>
        <p:spPr>
          <a:xfrm>
            <a:off x="6198695" y="5812303"/>
            <a:ext cx="796834" cy="796834"/>
          </a:xfrm>
          <a:prstGeom prst="ellipse">
            <a:avLst/>
          </a:prstGeom>
          <a:solidFill>
            <a:schemeClr val="lt1"/>
          </a:solidFill>
          <a:ln w="50800" cap="flat" cmpd="sng">
            <a:solidFill>
              <a:srgbClr val="4C4C4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8" name="Google Shape;258;p2"/>
          <p:cNvSpPr txBox="1"/>
          <p:nvPr/>
        </p:nvSpPr>
        <p:spPr>
          <a:xfrm>
            <a:off x="7129962" y="1895178"/>
            <a:ext cx="4237121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en-MY" sz="1500" b="1" dirty="0">
                <a:solidFill>
                  <a:schemeClr val="lt1"/>
                </a:solidFill>
              </a:rPr>
              <a:t>WACANA TEKNIKAL JKR MALAYSIA</a:t>
            </a:r>
          </a:p>
        </p:txBody>
      </p:sp>
      <p:sp>
        <p:nvSpPr>
          <p:cNvPr id="259" name="Google Shape;259;p2"/>
          <p:cNvSpPr txBox="1"/>
          <p:nvPr/>
        </p:nvSpPr>
        <p:spPr>
          <a:xfrm>
            <a:off x="7210648" y="3184725"/>
            <a:ext cx="3426522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500" b="1" dirty="0">
                <a:solidFill>
                  <a:schemeClr val="lt1"/>
                </a:solidFill>
              </a:rPr>
              <a:t>BENGKEL PROJECT LESSONS LEARNED</a:t>
            </a:r>
            <a:endParaRPr sz="15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"/>
          <p:cNvSpPr txBox="1"/>
          <p:nvPr/>
        </p:nvSpPr>
        <p:spPr>
          <a:xfrm>
            <a:off x="7210647" y="4548719"/>
            <a:ext cx="351114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en-US" sz="1500" b="1" dirty="0">
                <a:solidFill>
                  <a:schemeClr val="lt1"/>
                </a:solidFill>
              </a:rPr>
              <a:t>KERJA PEMBANGUNAN BAHAN KURSUS EPSA JKR</a:t>
            </a:r>
          </a:p>
        </p:txBody>
      </p:sp>
      <p:sp>
        <p:nvSpPr>
          <p:cNvPr id="261" name="Google Shape;261;p2"/>
          <p:cNvSpPr txBox="1"/>
          <p:nvPr/>
        </p:nvSpPr>
        <p:spPr>
          <a:xfrm>
            <a:off x="7210647" y="5932531"/>
            <a:ext cx="361268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500" b="1" dirty="0">
                <a:solidFill>
                  <a:schemeClr val="tx1"/>
                </a:solidFill>
              </a:rPr>
              <a:t>KERJA MENAIKTARAF PORTAL PEDIA v3.0</a:t>
            </a:r>
          </a:p>
        </p:txBody>
      </p:sp>
      <p:sp>
        <p:nvSpPr>
          <p:cNvPr id="262" name="Google Shape;262;p2"/>
          <p:cNvSpPr/>
          <p:nvPr/>
        </p:nvSpPr>
        <p:spPr>
          <a:xfrm>
            <a:off x="6369370" y="1865688"/>
            <a:ext cx="455484" cy="387746"/>
          </a:xfrm>
          <a:custGeom>
            <a:avLst/>
            <a:gdLst/>
            <a:ahLst/>
            <a:cxnLst/>
            <a:rect l="l" t="t" r="r" b="b"/>
            <a:pathLst>
              <a:path w="309201" h="263164" extrusionOk="0">
                <a:moveTo>
                  <a:pt x="179032" y="175928"/>
                </a:moveTo>
                <a:cubicBezTo>
                  <a:pt x="171213" y="175928"/>
                  <a:pt x="164816" y="182681"/>
                  <a:pt x="164816" y="190500"/>
                </a:cubicBezTo>
                <a:cubicBezTo>
                  <a:pt x="164816" y="198319"/>
                  <a:pt x="171213" y="204716"/>
                  <a:pt x="179032" y="204716"/>
                </a:cubicBezTo>
                <a:cubicBezTo>
                  <a:pt x="187207" y="204716"/>
                  <a:pt x="193604" y="198319"/>
                  <a:pt x="193604" y="190500"/>
                </a:cubicBezTo>
                <a:cubicBezTo>
                  <a:pt x="193604" y="182681"/>
                  <a:pt x="187207" y="175928"/>
                  <a:pt x="179032" y="175928"/>
                </a:cubicBezTo>
                <a:close/>
                <a:moveTo>
                  <a:pt x="179032" y="166687"/>
                </a:moveTo>
                <a:cubicBezTo>
                  <a:pt x="192182" y="166687"/>
                  <a:pt x="202845" y="177350"/>
                  <a:pt x="202845" y="190500"/>
                </a:cubicBezTo>
                <a:cubicBezTo>
                  <a:pt x="202845" y="203295"/>
                  <a:pt x="192182" y="213957"/>
                  <a:pt x="179032" y="213957"/>
                </a:cubicBezTo>
                <a:cubicBezTo>
                  <a:pt x="166237" y="213957"/>
                  <a:pt x="155575" y="203295"/>
                  <a:pt x="155575" y="190500"/>
                </a:cubicBezTo>
                <a:cubicBezTo>
                  <a:pt x="155575" y="177350"/>
                  <a:pt x="166237" y="166687"/>
                  <a:pt x="179032" y="166687"/>
                </a:cubicBezTo>
                <a:close/>
                <a:moveTo>
                  <a:pt x="173745" y="127236"/>
                </a:moveTo>
                <a:lnTo>
                  <a:pt x="170853" y="147119"/>
                </a:lnTo>
                <a:cubicBezTo>
                  <a:pt x="170130" y="148926"/>
                  <a:pt x="169407" y="150372"/>
                  <a:pt x="167599" y="151095"/>
                </a:cubicBezTo>
                <a:cubicBezTo>
                  <a:pt x="165792" y="151457"/>
                  <a:pt x="163984" y="152180"/>
                  <a:pt x="162177" y="152903"/>
                </a:cubicBezTo>
                <a:cubicBezTo>
                  <a:pt x="160731" y="153987"/>
                  <a:pt x="158562" y="153626"/>
                  <a:pt x="157477" y="152541"/>
                </a:cubicBezTo>
                <a:lnTo>
                  <a:pt x="140847" y="140973"/>
                </a:lnTo>
                <a:cubicBezTo>
                  <a:pt x="137232" y="143865"/>
                  <a:pt x="134340" y="147119"/>
                  <a:pt x="131448" y="150734"/>
                </a:cubicBezTo>
                <a:lnTo>
                  <a:pt x="143016" y="166640"/>
                </a:lnTo>
                <a:cubicBezTo>
                  <a:pt x="144101" y="168448"/>
                  <a:pt x="144101" y="170256"/>
                  <a:pt x="143378" y="171702"/>
                </a:cubicBezTo>
                <a:cubicBezTo>
                  <a:pt x="142655" y="173509"/>
                  <a:pt x="141932" y="175317"/>
                  <a:pt x="141209" y="177124"/>
                </a:cubicBezTo>
                <a:cubicBezTo>
                  <a:pt x="140486" y="178932"/>
                  <a:pt x="139040" y="180016"/>
                  <a:pt x="137232" y="180378"/>
                </a:cubicBezTo>
                <a:lnTo>
                  <a:pt x="117711" y="183632"/>
                </a:lnTo>
                <a:cubicBezTo>
                  <a:pt x="117349" y="185801"/>
                  <a:pt x="117349" y="187970"/>
                  <a:pt x="117349" y="190500"/>
                </a:cubicBezTo>
                <a:cubicBezTo>
                  <a:pt x="117349" y="192669"/>
                  <a:pt x="117349" y="195200"/>
                  <a:pt x="117711" y="197369"/>
                </a:cubicBezTo>
                <a:lnTo>
                  <a:pt x="137232" y="200261"/>
                </a:lnTo>
                <a:cubicBezTo>
                  <a:pt x="139040" y="200984"/>
                  <a:pt x="140486" y="202069"/>
                  <a:pt x="141209" y="203515"/>
                </a:cubicBezTo>
                <a:cubicBezTo>
                  <a:pt x="141932" y="205684"/>
                  <a:pt x="142655" y="207130"/>
                  <a:pt x="143378" y="208937"/>
                </a:cubicBezTo>
                <a:cubicBezTo>
                  <a:pt x="144101" y="210383"/>
                  <a:pt x="144101" y="212552"/>
                  <a:pt x="143016" y="213637"/>
                </a:cubicBezTo>
                <a:lnTo>
                  <a:pt x="131448" y="230266"/>
                </a:lnTo>
                <a:cubicBezTo>
                  <a:pt x="134340" y="233881"/>
                  <a:pt x="137232" y="236774"/>
                  <a:pt x="140847" y="240027"/>
                </a:cubicBezTo>
                <a:lnTo>
                  <a:pt x="157477" y="228097"/>
                </a:lnTo>
                <a:cubicBezTo>
                  <a:pt x="158562" y="227374"/>
                  <a:pt x="160731" y="227013"/>
                  <a:pt x="162177" y="227736"/>
                </a:cubicBezTo>
                <a:cubicBezTo>
                  <a:pt x="163623" y="228459"/>
                  <a:pt x="165792" y="229182"/>
                  <a:pt x="167599" y="229905"/>
                </a:cubicBezTo>
                <a:cubicBezTo>
                  <a:pt x="169407" y="230628"/>
                  <a:pt x="170130" y="232074"/>
                  <a:pt x="170853" y="233881"/>
                </a:cubicBezTo>
                <a:lnTo>
                  <a:pt x="173745" y="253403"/>
                </a:lnTo>
                <a:cubicBezTo>
                  <a:pt x="178445" y="253764"/>
                  <a:pt x="183144" y="253764"/>
                  <a:pt x="187844" y="253403"/>
                </a:cubicBezTo>
                <a:lnTo>
                  <a:pt x="191097" y="233881"/>
                </a:lnTo>
                <a:cubicBezTo>
                  <a:pt x="191097" y="232074"/>
                  <a:pt x="192182" y="230628"/>
                  <a:pt x="193989" y="229905"/>
                </a:cubicBezTo>
                <a:cubicBezTo>
                  <a:pt x="195797" y="229182"/>
                  <a:pt x="197605" y="228459"/>
                  <a:pt x="199412" y="227736"/>
                </a:cubicBezTo>
                <a:cubicBezTo>
                  <a:pt x="200858" y="227013"/>
                  <a:pt x="202666" y="227374"/>
                  <a:pt x="204473" y="228097"/>
                </a:cubicBezTo>
                <a:lnTo>
                  <a:pt x="220380" y="240027"/>
                </a:lnTo>
                <a:cubicBezTo>
                  <a:pt x="223995" y="236774"/>
                  <a:pt x="227248" y="233881"/>
                  <a:pt x="230140" y="230266"/>
                </a:cubicBezTo>
                <a:lnTo>
                  <a:pt x="218572" y="213637"/>
                </a:lnTo>
                <a:cubicBezTo>
                  <a:pt x="217488" y="212552"/>
                  <a:pt x="217126" y="210383"/>
                  <a:pt x="218211" y="208937"/>
                </a:cubicBezTo>
                <a:cubicBezTo>
                  <a:pt x="218934" y="207130"/>
                  <a:pt x="219657" y="205322"/>
                  <a:pt x="220380" y="203515"/>
                </a:cubicBezTo>
                <a:cubicBezTo>
                  <a:pt x="220741" y="202069"/>
                  <a:pt x="222187" y="200984"/>
                  <a:pt x="223995" y="200261"/>
                </a:cubicBezTo>
                <a:lnTo>
                  <a:pt x="243878" y="197369"/>
                </a:lnTo>
                <a:cubicBezTo>
                  <a:pt x="243878" y="195200"/>
                  <a:pt x="244239" y="192669"/>
                  <a:pt x="244239" y="190500"/>
                </a:cubicBezTo>
                <a:cubicBezTo>
                  <a:pt x="244239" y="187970"/>
                  <a:pt x="243878" y="185801"/>
                  <a:pt x="243878" y="183632"/>
                </a:cubicBezTo>
                <a:lnTo>
                  <a:pt x="223995" y="180378"/>
                </a:lnTo>
                <a:cubicBezTo>
                  <a:pt x="222187" y="180016"/>
                  <a:pt x="220741" y="178932"/>
                  <a:pt x="220380" y="177124"/>
                </a:cubicBezTo>
                <a:cubicBezTo>
                  <a:pt x="219657" y="175317"/>
                  <a:pt x="218934" y="173509"/>
                  <a:pt x="218211" y="171702"/>
                </a:cubicBezTo>
                <a:cubicBezTo>
                  <a:pt x="217126" y="170256"/>
                  <a:pt x="217488" y="168448"/>
                  <a:pt x="218572" y="166640"/>
                </a:cubicBezTo>
                <a:lnTo>
                  <a:pt x="230140" y="150734"/>
                </a:lnTo>
                <a:cubicBezTo>
                  <a:pt x="227610" y="147119"/>
                  <a:pt x="223995" y="143865"/>
                  <a:pt x="220380" y="140973"/>
                </a:cubicBezTo>
                <a:lnTo>
                  <a:pt x="204473" y="152541"/>
                </a:lnTo>
                <a:cubicBezTo>
                  <a:pt x="202666" y="153626"/>
                  <a:pt x="200858" y="153987"/>
                  <a:pt x="199412" y="152903"/>
                </a:cubicBezTo>
                <a:cubicBezTo>
                  <a:pt x="197605" y="152180"/>
                  <a:pt x="195797" y="151457"/>
                  <a:pt x="193989" y="151095"/>
                </a:cubicBezTo>
                <a:cubicBezTo>
                  <a:pt x="192182" y="150372"/>
                  <a:pt x="191097" y="148926"/>
                  <a:pt x="191097" y="147119"/>
                </a:cubicBezTo>
                <a:lnTo>
                  <a:pt x="187844" y="127236"/>
                </a:lnTo>
                <a:cubicBezTo>
                  <a:pt x="183144" y="126874"/>
                  <a:pt x="178445" y="126874"/>
                  <a:pt x="173745" y="127236"/>
                </a:cubicBezTo>
                <a:close/>
                <a:moveTo>
                  <a:pt x="169045" y="118559"/>
                </a:moveTo>
                <a:cubicBezTo>
                  <a:pt x="176637" y="117475"/>
                  <a:pt x="184590" y="117475"/>
                  <a:pt x="192543" y="118559"/>
                </a:cubicBezTo>
                <a:cubicBezTo>
                  <a:pt x="194351" y="118921"/>
                  <a:pt x="196159" y="120728"/>
                  <a:pt x="196520" y="122536"/>
                </a:cubicBezTo>
                <a:lnTo>
                  <a:pt x="199412" y="142780"/>
                </a:lnTo>
                <a:cubicBezTo>
                  <a:pt x="200135" y="143142"/>
                  <a:pt x="200497" y="143142"/>
                  <a:pt x="200858" y="143503"/>
                </a:cubicBezTo>
                <a:lnTo>
                  <a:pt x="217488" y="131212"/>
                </a:lnTo>
                <a:cubicBezTo>
                  <a:pt x="219295" y="130128"/>
                  <a:pt x="221464" y="130128"/>
                  <a:pt x="223272" y="131212"/>
                </a:cubicBezTo>
                <a:cubicBezTo>
                  <a:pt x="229779" y="135912"/>
                  <a:pt x="235202" y="141696"/>
                  <a:pt x="239901" y="147842"/>
                </a:cubicBezTo>
                <a:cubicBezTo>
                  <a:pt x="240986" y="149649"/>
                  <a:pt x="240986" y="151818"/>
                  <a:pt x="239901" y="153626"/>
                </a:cubicBezTo>
                <a:lnTo>
                  <a:pt x="227610" y="170256"/>
                </a:lnTo>
                <a:cubicBezTo>
                  <a:pt x="227971" y="170617"/>
                  <a:pt x="227971" y="170979"/>
                  <a:pt x="228333" y="171702"/>
                </a:cubicBezTo>
                <a:lnTo>
                  <a:pt x="248577" y="174594"/>
                </a:lnTo>
                <a:cubicBezTo>
                  <a:pt x="250747" y="174955"/>
                  <a:pt x="252193" y="176763"/>
                  <a:pt x="252554" y="178570"/>
                </a:cubicBezTo>
                <a:cubicBezTo>
                  <a:pt x="253277" y="182547"/>
                  <a:pt x="253639" y="186524"/>
                  <a:pt x="253639" y="190500"/>
                </a:cubicBezTo>
                <a:cubicBezTo>
                  <a:pt x="253639" y="194115"/>
                  <a:pt x="253277" y="198453"/>
                  <a:pt x="252554" y="202430"/>
                </a:cubicBezTo>
                <a:cubicBezTo>
                  <a:pt x="252193" y="204238"/>
                  <a:pt x="250747" y="205684"/>
                  <a:pt x="248577" y="206045"/>
                </a:cubicBezTo>
                <a:lnTo>
                  <a:pt x="228333" y="209299"/>
                </a:lnTo>
                <a:cubicBezTo>
                  <a:pt x="227971" y="209660"/>
                  <a:pt x="227971" y="210022"/>
                  <a:pt x="227610" y="210383"/>
                </a:cubicBezTo>
                <a:lnTo>
                  <a:pt x="239901" y="227374"/>
                </a:lnTo>
                <a:cubicBezTo>
                  <a:pt x="240986" y="229182"/>
                  <a:pt x="240986" y="231351"/>
                  <a:pt x="239901" y="232797"/>
                </a:cubicBezTo>
                <a:cubicBezTo>
                  <a:pt x="235202" y="239304"/>
                  <a:pt x="229417" y="245088"/>
                  <a:pt x="223272" y="249426"/>
                </a:cubicBezTo>
                <a:cubicBezTo>
                  <a:pt x="221464" y="250511"/>
                  <a:pt x="219295" y="250511"/>
                  <a:pt x="217488" y="249426"/>
                </a:cubicBezTo>
                <a:lnTo>
                  <a:pt x="200858" y="237497"/>
                </a:lnTo>
                <a:cubicBezTo>
                  <a:pt x="200497" y="237497"/>
                  <a:pt x="200135" y="237858"/>
                  <a:pt x="199412" y="237858"/>
                </a:cubicBezTo>
                <a:lnTo>
                  <a:pt x="196520" y="258464"/>
                </a:lnTo>
                <a:cubicBezTo>
                  <a:pt x="196159" y="260272"/>
                  <a:pt x="194351" y="262079"/>
                  <a:pt x="192543" y="262079"/>
                </a:cubicBezTo>
                <a:cubicBezTo>
                  <a:pt x="188928" y="262802"/>
                  <a:pt x="184590" y="263164"/>
                  <a:pt x="180614" y="263164"/>
                </a:cubicBezTo>
                <a:cubicBezTo>
                  <a:pt x="176637" y="263164"/>
                  <a:pt x="173022" y="262802"/>
                  <a:pt x="169045" y="262079"/>
                </a:cubicBezTo>
                <a:cubicBezTo>
                  <a:pt x="166876" y="262079"/>
                  <a:pt x="165430" y="260272"/>
                  <a:pt x="165069" y="258464"/>
                </a:cubicBezTo>
                <a:lnTo>
                  <a:pt x="161815" y="237858"/>
                </a:lnTo>
                <a:cubicBezTo>
                  <a:pt x="161454" y="237858"/>
                  <a:pt x="161092" y="237497"/>
                  <a:pt x="160731" y="237497"/>
                </a:cubicBezTo>
                <a:lnTo>
                  <a:pt x="143739" y="249426"/>
                </a:lnTo>
                <a:cubicBezTo>
                  <a:pt x="141932" y="250511"/>
                  <a:pt x="140124" y="250511"/>
                  <a:pt x="138317" y="249426"/>
                </a:cubicBezTo>
                <a:cubicBezTo>
                  <a:pt x="131810" y="245088"/>
                  <a:pt x="126025" y="239304"/>
                  <a:pt x="121687" y="232797"/>
                </a:cubicBezTo>
                <a:cubicBezTo>
                  <a:pt x="120603" y="231351"/>
                  <a:pt x="120603" y="229182"/>
                  <a:pt x="121687" y="227374"/>
                </a:cubicBezTo>
                <a:lnTo>
                  <a:pt x="133617" y="210383"/>
                </a:lnTo>
                <a:cubicBezTo>
                  <a:pt x="133617" y="210022"/>
                  <a:pt x="133256" y="209660"/>
                  <a:pt x="133256" y="209299"/>
                </a:cubicBezTo>
                <a:lnTo>
                  <a:pt x="112650" y="206045"/>
                </a:lnTo>
                <a:cubicBezTo>
                  <a:pt x="110842" y="205684"/>
                  <a:pt x="109034" y="204238"/>
                  <a:pt x="109034" y="202430"/>
                </a:cubicBezTo>
                <a:cubicBezTo>
                  <a:pt x="108311" y="198453"/>
                  <a:pt x="107950" y="194115"/>
                  <a:pt x="107950" y="190500"/>
                </a:cubicBezTo>
                <a:cubicBezTo>
                  <a:pt x="107950" y="186524"/>
                  <a:pt x="108311" y="182547"/>
                  <a:pt x="109034" y="178570"/>
                </a:cubicBezTo>
                <a:cubicBezTo>
                  <a:pt x="109034" y="176763"/>
                  <a:pt x="110842" y="174955"/>
                  <a:pt x="112650" y="174594"/>
                </a:cubicBezTo>
                <a:lnTo>
                  <a:pt x="133256" y="171702"/>
                </a:lnTo>
                <a:cubicBezTo>
                  <a:pt x="133256" y="170979"/>
                  <a:pt x="133617" y="170617"/>
                  <a:pt x="133617" y="170256"/>
                </a:cubicBezTo>
                <a:lnTo>
                  <a:pt x="121687" y="153626"/>
                </a:lnTo>
                <a:cubicBezTo>
                  <a:pt x="120603" y="151818"/>
                  <a:pt x="120603" y="149649"/>
                  <a:pt x="121687" y="147842"/>
                </a:cubicBezTo>
                <a:cubicBezTo>
                  <a:pt x="126025" y="141696"/>
                  <a:pt x="131810" y="135912"/>
                  <a:pt x="138317" y="131212"/>
                </a:cubicBezTo>
                <a:cubicBezTo>
                  <a:pt x="140124" y="130128"/>
                  <a:pt x="141932" y="130128"/>
                  <a:pt x="143739" y="131212"/>
                </a:cubicBezTo>
                <a:lnTo>
                  <a:pt x="160731" y="143503"/>
                </a:lnTo>
                <a:cubicBezTo>
                  <a:pt x="161092" y="143142"/>
                  <a:pt x="161454" y="143142"/>
                  <a:pt x="161815" y="142780"/>
                </a:cubicBezTo>
                <a:lnTo>
                  <a:pt x="165069" y="122536"/>
                </a:lnTo>
                <a:cubicBezTo>
                  <a:pt x="165430" y="120728"/>
                  <a:pt x="166876" y="118921"/>
                  <a:pt x="169045" y="118559"/>
                </a:cubicBezTo>
                <a:close/>
                <a:moveTo>
                  <a:pt x="97414" y="9386"/>
                </a:moveTo>
                <a:cubicBezTo>
                  <a:pt x="76849" y="9386"/>
                  <a:pt x="59892" y="25994"/>
                  <a:pt x="59892" y="46572"/>
                </a:cubicBezTo>
                <a:cubicBezTo>
                  <a:pt x="59892" y="49461"/>
                  <a:pt x="60253" y="52710"/>
                  <a:pt x="60974" y="55598"/>
                </a:cubicBezTo>
                <a:cubicBezTo>
                  <a:pt x="61335" y="57042"/>
                  <a:pt x="61335" y="58847"/>
                  <a:pt x="60253" y="59569"/>
                </a:cubicBezTo>
                <a:cubicBezTo>
                  <a:pt x="59531" y="60652"/>
                  <a:pt x="58449" y="61374"/>
                  <a:pt x="56645" y="61735"/>
                </a:cubicBezTo>
                <a:cubicBezTo>
                  <a:pt x="30307" y="62819"/>
                  <a:pt x="9020" y="85202"/>
                  <a:pt x="9020" y="111918"/>
                </a:cubicBezTo>
                <a:cubicBezTo>
                  <a:pt x="9020" y="133941"/>
                  <a:pt x="23812" y="153797"/>
                  <a:pt x="44738" y="159935"/>
                </a:cubicBezTo>
                <a:cubicBezTo>
                  <a:pt x="49429" y="133219"/>
                  <a:pt x="73963" y="113001"/>
                  <a:pt x="102466" y="115529"/>
                </a:cubicBezTo>
                <a:cubicBezTo>
                  <a:pt x="102466" y="113723"/>
                  <a:pt x="102466" y="111918"/>
                  <a:pt x="102466" y="110474"/>
                </a:cubicBezTo>
                <a:cubicBezTo>
                  <a:pt x="102466" y="75454"/>
                  <a:pt x="130608" y="47294"/>
                  <a:pt x="165605" y="47294"/>
                </a:cubicBezTo>
                <a:cubicBezTo>
                  <a:pt x="170656" y="47294"/>
                  <a:pt x="175346" y="48016"/>
                  <a:pt x="180398" y="48738"/>
                </a:cubicBezTo>
                <a:cubicBezTo>
                  <a:pt x="178954" y="34658"/>
                  <a:pt x="166687" y="23828"/>
                  <a:pt x="152255" y="23828"/>
                </a:cubicBezTo>
                <a:cubicBezTo>
                  <a:pt x="146122" y="23828"/>
                  <a:pt x="140710" y="25272"/>
                  <a:pt x="135659" y="28882"/>
                </a:cubicBezTo>
                <a:cubicBezTo>
                  <a:pt x="134576" y="29604"/>
                  <a:pt x="133494" y="29965"/>
                  <a:pt x="132051" y="29604"/>
                </a:cubicBezTo>
                <a:cubicBezTo>
                  <a:pt x="130608" y="29604"/>
                  <a:pt x="129886" y="28521"/>
                  <a:pt x="129164" y="27438"/>
                </a:cubicBezTo>
                <a:cubicBezTo>
                  <a:pt x="122309" y="15885"/>
                  <a:pt x="110403" y="9386"/>
                  <a:pt x="97414" y="9386"/>
                </a:cubicBezTo>
                <a:close/>
                <a:moveTo>
                  <a:pt x="97414" y="0"/>
                </a:moveTo>
                <a:cubicBezTo>
                  <a:pt x="112207" y="0"/>
                  <a:pt x="125556" y="6859"/>
                  <a:pt x="134216" y="18773"/>
                </a:cubicBezTo>
                <a:cubicBezTo>
                  <a:pt x="139988" y="15885"/>
                  <a:pt x="145761" y="14441"/>
                  <a:pt x="152255" y="14441"/>
                </a:cubicBezTo>
                <a:cubicBezTo>
                  <a:pt x="172821" y="14441"/>
                  <a:pt x="189778" y="31409"/>
                  <a:pt x="189778" y="51988"/>
                </a:cubicBezTo>
                <a:cubicBezTo>
                  <a:pt x="207818" y="59569"/>
                  <a:pt x="221528" y="75454"/>
                  <a:pt x="226579" y="94589"/>
                </a:cubicBezTo>
                <a:cubicBezTo>
                  <a:pt x="232352" y="91340"/>
                  <a:pt x="238846" y="89535"/>
                  <a:pt x="245341" y="89535"/>
                </a:cubicBezTo>
                <a:cubicBezTo>
                  <a:pt x="265545" y="89535"/>
                  <a:pt x="282503" y="106503"/>
                  <a:pt x="282503" y="126720"/>
                </a:cubicBezTo>
                <a:cubicBezTo>
                  <a:pt x="282503" y="131053"/>
                  <a:pt x="281781" y="135746"/>
                  <a:pt x="279977" y="139717"/>
                </a:cubicBezTo>
                <a:cubicBezTo>
                  <a:pt x="297295" y="145494"/>
                  <a:pt x="309201" y="161740"/>
                  <a:pt x="309201" y="180514"/>
                </a:cubicBezTo>
                <a:cubicBezTo>
                  <a:pt x="309201" y="203981"/>
                  <a:pt x="290079" y="223476"/>
                  <a:pt x="266267" y="223476"/>
                </a:cubicBezTo>
                <a:cubicBezTo>
                  <a:pt x="263741" y="223476"/>
                  <a:pt x="261576" y="221310"/>
                  <a:pt x="261576" y="218783"/>
                </a:cubicBezTo>
                <a:cubicBezTo>
                  <a:pt x="261576" y="215895"/>
                  <a:pt x="263741" y="214090"/>
                  <a:pt x="266267" y="214090"/>
                </a:cubicBezTo>
                <a:cubicBezTo>
                  <a:pt x="284667" y="214090"/>
                  <a:pt x="299821" y="198926"/>
                  <a:pt x="299821" y="180514"/>
                </a:cubicBezTo>
                <a:cubicBezTo>
                  <a:pt x="299821" y="164267"/>
                  <a:pt x="288275" y="150548"/>
                  <a:pt x="272400" y="147660"/>
                </a:cubicBezTo>
                <a:cubicBezTo>
                  <a:pt x="270957" y="146938"/>
                  <a:pt x="269875" y="146216"/>
                  <a:pt x="269153" y="144772"/>
                </a:cubicBezTo>
                <a:cubicBezTo>
                  <a:pt x="268432" y="143328"/>
                  <a:pt x="268792" y="141884"/>
                  <a:pt x="269153" y="140439"/>
                </a:cubicBezTo>
                <a:cubicBezTo>
                  <a:pt x="271679" y="136107"/>
                  <a:pt x="272761" y="131775"/>
                  <a:pt x="272761" y="126720"/>
                </a:cubicBezTo>
                <a:cubicBezTo>
                  <a:pt x="272761" y="111557"/>
                  <a:pt x="260494" y="98921"/>
                  <a:pt x="245341" y="98921"/>
                </a:cubicBezTo>
                <a:cubicBezTo>
                  <a:pt x="238486" y="98921"/>
                  <a:pt x="231630" y="101809"/>
                  <a:pt x="226579" y="106503"/>
                </a:cubicBezTo>
                <a:cubicBezTo>
                  <a:pt x="225136" y="107586"/>
                  <a:pt x="223332" y="107947"/>
                  <a:pt x="221889" y="107225"/>
                </a:cubicBezTo>
                <a:cubicBezTo>
                  <a:pt x="220085" y="106503"/>
                  <a:pt x="219003" y="105059"/>
                  <a:pt x="218642" y="103254"/>
                </a:cubicBezTo>
                <a:cubicBezTo>
                  <a:pt x="215395" y="76538"/>
                  <a:pt x="192304" y="56681"/>
                  <a:pt x="165605" y="56681"/>
                </a:cubicBezTo>
                <a:cubicBezTo>
                  <a:pt x="136020" y="56681"/>
                  <a:pt x="111846" y="80870"/>
                  <a:pt x="111846" y="110474"/>
                </a:cubicBezTo>
                <a:cubicBezTo>
                  <a:pt x="111846" y="113723"/>
                  <a:pt x="111846" y="116612"/>
                  <a:pt x="112568" y="120222"/>
                </a:cubicBezTo>
                <a:cubicBezTo>
                  <a:pt x="112929" y="122027"/>
                  <a:pt x="112207" y="123471"/>
                  <a:pt x="111125" y="124554"/>
                </a:cubicBezTo>
                <a:cubicBezTo>
                  <a:pt x="110403" y="125637"/>
                  <a:pt x="108599" y="125998"/>
                  <a:pt x="107156" y="125637"/>
                </a:cubicBezTo>
                <a:cubicBezTo>
                  <a:pt x="103909" y="124915"/>
                  <a:pt x="101022" y="124915"/>
                  <a:pt x="97775" y="124915"/>
                </a:cubicBezTo>
                <a:cubicBezTo>
                  <a:pt x="73241" y="124915"/>
                  <a:pt x="53037" y="144772"/>
                  <a:pt x="53037" y="169322"/>
                </a:cubicBezTo>
                <a:cubicBezTo>
                  <a:pt x="53037" y="193872"/>
                  <a:pt x="73241" y="214090"/>
                  <a:pt x="97775" y="214090"/>
                </a:cubicBezTo>
                <a:cubicBezTo>
                  <a:pt x="100301" y="214090"/>
                  <a:pt x="102466" y="215895"/>
                  <a:pt x="102466" y="218783"/>
                </a:cubicBezTo>
                <a:cubicBezTo>
                  <a:pt x="102466" y="221310"/>
                  <a:pt x="100301" y="223476"/>
                  <a:pt x="97775" y="223476"/>
                </a:cubicBezTo>
                <a:cubicBezTo>
                  <a:pt x="68190" y="223476"/>
                  <a:pt x="44017" y="199287"/>
                  <a:pt x="44017" y="169683"/>
                </a:cubicBezTo>
                <a:cubicBezTo>
                  <a:pt x="18040" y="162462"/>
                  <a:pt x="0" y="138995"/>
                  <a:pt x="0" y="111918"/>
                </a:cubicBezTo>
                <a:cubicBezTo>
                  <a:pt x="0" y="81953"/>
                  <a:pt x="22008" y="57042"/>
                  <a:pt x="51233" y="52710"/>
                </a:cubicBezTo>
                <a:cubicBezTo>
                  <a:pt x="50511" y="50544"/>
                  <a:pt x="50511" y="48738"/>
                  <a:pt x="50511" y="46572"/>
                </a:cubicBezTo>
                <a:cubicBezTo>
                  <a:pt x="50511" y="20939"/>
                  <a:pt x="71437" y="0"/>
                  <a:pt x="97414" y="0"/>
                </a:cubicBezTo>
                <a:close/>
              </a:path>
            </a:pathLst>
          </a:custGeom>
          <a:solidFill>
            <a:srgbClr val="2040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3" name="Google Shape;263;p2"/>
          <p:cNvSpPr/>
          <p:nvPr/>
        </p:nvSpPr>
        <p:spPr>
          <a:xfrm>
            <a:off x="6369561" y="3218987"/>
            <a:ext cx="455486" cy="455484"/>
          </a:xfrm>
          <a:custGeom>
            <a:avLst/>
            <a:gdLst/>
            <a:ahLst/>
            <a:cxnLst/>
            <a:rect l="l" t="t" r="r" b="b"/>
            <a:pathLst>
              <a:path w="309203" h="309202" extrusionOk="0">
                <a:moveTo>
                  <a:pt x="9719" y="281813"/>
                </a:moveTo>
                <a:lnTo>
                  <a:pt x="9719" y="290102"/>
                </a:lnTo>
                <a:cubicBezTo>
                  <a:pt x="9719" y="295508"/>
                  <a:pt x="13678" y="299832"/>
                  <a:pt x="19078" y="299832"/>
                </a:cubicBezTo>
                <a:lnTo>
                  <a:pt x="290125" y="299832"/>
                </a:lnTo>
                <a:cubicBezTo>
                  <a:pt x="295525" y="299832"/>
                  <a:pt x="299484" y="295508"/>
                  <a:pt x="299484" y="290102"/>
                </a:cubicBezTo>
                <a:lnTo>
                  <a:pt x="299484" y="281813"/>
                </a:lnTo>
                <a:lnTo>
                  <a:pt x="9719" y="281813"/>
                </a:lnTo>
                <a:close/>
                <a:moveTo>
                  <a:pt x="30596" y="240370"/>
                </a:moveTo>
                <a:lnTo>
                  <a:pt x="12958" y="272444"/>
                </a:lnTo>
                <a:lnTo>
                  <a:pt x="296245" y="272444"/>
                </a:lnTo>
                <a:lnTo>
                  <a:pt x="278607" y="240370"/>
                </a:lnTo>
                <a:lnTo>
                  <a:pt x="241531" y="240370"/>
                </a:lnTo>
                <a:lnTo>
                  <a:pt x="200136" y="240370"/>
                </a:lnTo>
                <a:lnTo>
                  <a:pt x="109067" y="240370"/>
                </a:lnTo>
                <a:lnTo>
                  <a:pt x="68032" y="240370"/>
                </a:lnTo>
                <a:lnTo>
                  <a:pt x="30596" y="240370"/>
                </a:lnTo>
                <a:close/>
                <a:moveTo>
                  <a:pt x="100248" y="200025"/>
                </a:moveTo>
                <a:lnTo>
                  <a:pt x="164865" y="200025"/>
                </a:lnTo>
                <a:cubicBezTo>
                  <a:pt x="167364" y="200025"/>
                  <a:pt x="169506" y="201789"/>
                  <a:pt x="169506" y="204611"/>
                </a:cubicBezTo>
                <a:cubicBezTo>
                  <a:pt x="169506" y="207081"/>
                  <a:pt x="167364" y="209197"/>
                  <a:pt x="164865" y="209197"/>
                </a:cubicBezTo>
                <a:lnTo>
                  <a:pt x="100248" y="209197"/>
                </a:lnTo>
                <a:cubicBezTo>
                  <a:pt x="97392" y="209197"/>
                  <a:pt x="95250" y="207081"/>
                  <a:pt x="95250" y="204611"/>
                </a:cubicBezTo>
                <a:cubicBezTo>
                  <a:pt x="95250" y="201789"/>
                  <a:pt x="97392" y="200025"/>
                  <a:pt x="100248" y="200025"/>
                </a:cubicBezTo>
                <a:close/>
                <a:moveTo>
                  <a:pt x="100250" y="166687"/>
                </a:moveTo>
                <a:lnTo>
                  <a:pt x="147399" y="166687"/>
                </a:lnTo>
                <a:cubicBezTo>
                  <a:pt x="149900" y="166687"/>
                  <a:pt x="152043" y="168728"/>
                  <a:pt x="152043" y="171450"/>
                </a:cubicBezTo>
                <a:cubicBezTo>
                  <a:pt x="152043" y="173831"/>
                  <a:pt x="149900" y="175872"/>
                  <a:pt x="147399" y="175872"/>
                </a:cubicBezTo>
                <a:lnTo>
                  <a:pt x="100250" y="175872"/>
                </a:lnTo>
                <a:cubicBezTo>
                  <a:pt x="97393" y="175872"/>
                  <a:pt x="95250" y="173831"/>
                  <a:pt x="95250" y="171450"/>
                </a:cubicBezTo>
                <a:cubicBezTo>
                  <a:pt x="95250" y="168728"/>
                  <a:pt x="97393" y="166687"/>
                  <a:pt x="100250" y="166687"/>
                </a:cubicBezTo>
                <a:close/>
                <a:moveTo>
                  <a:pt x="100314" y="133350"/>
                </a:moveTo>
                <a:lnTo>
                  <a:pt x="147336" y="133350"/>
                </a:lnTo>
                <a:cubicBezTo>
                  <a:pt x="149868" y="133350"/>
                  <a:pt x="152038" y="135391"/>
                  <a:pt x="152038" y="137773"/>
                </a:cubicBezTo>
                <a:cubicBezTo>
                  <a:pt x="152038" y="140494"/>
                  <a:pt x="149868" y="142535"/>
                  <a:pt x="147336" y="142535"/>
                </a:cubicBezTo>
                <a:lnTo>
                  <a:pt x="100314" y="142535"/>
                </a:lnTo>
                <a:cubicBezTo>
                  <a:pt x="97420" y="142535"/>
                  <a:pt x="95250" y="140494"/>
                  <a:pt x="95250" y="137773"/>
                </a:cubicBezTo>
                <a:cubicBezTo>
                  <a:pt x="95250" y="135391"/>
                  <a:pt x="97420" y="133350"/>
                  <a:pt x="100314" y="133350"/>
                </a:cubicBezTo>
                <a:close/>
                <a:moveTo>
                  <a:pt x="174464" y="111009"/>
                </a:moveTo>
                <a:lnTo>
                  <a:pt x="174464" y="168182"/>
                </a:lnTo>
                <a:lnTo>
                  <a:pt x="185989" y="168182"/>
                </a:lnTo>
                <a:cubicBezTo>
                  <a:pt x="188510" y="168182"/>
                  <a:pt x="190671" y="170353"/>
                  <a:pt x="190671" y="173248"/>
                </a:cubicBezTo>
                <a:lnTo>
                  <a:pt x="190671" y="185913"/>
                </a:lnTo>
                <a:lnTo>
                  <a:pt x="214080" y="169267"/>
                </a:lnTo>
                <a:cubicBezTo>
                  <a:pt x="214801" y="168906"/>
                  <a:pt x="215521" y="168182"/>
                  <a:pt x="216601" y="168182"/>
                </a:cubicBezTo>
                <a:lnTo>
                  <a:pt x="276026" y="168182"/>
                </a:lnTo>
                <a:lnTo>
                  <a:pt x="276026" y="111009"/>
                </a:lnTo>
                <a:lnTo>
                  <a:pt x="174464" y="111009"/>
                </a:lnTo>
                <a:close/>
                <a:moveTo>
                  <a:pt x="169782" y="101600"/>
                </a:moveTo>
                <a:lnTo>
                  <a:pt x="280708" y="101600"/>
                </a:lnTo>
                <a:cubicBezTo>
                  <a:pt x="283229" y="101600"/>
                  <a:pt x="285390" y="103771"/>
                  <a:pt x="285390" y="106304"/>
                </a:cubicBezTo>
                <a:lnTo>
                  <a:pt x="285390" y="173248"/>
                </a:lnTo>
                <a:cubicBezTo>
                  <a:pt x="285390" y="175781"/>
                  <a:pt x="283229" y="177952"/>
                  <a:pt x="280708" y="177952"/>
                </a:cubicBezTo>
                <a:lnTo>
                  <a:pt x="218042" y="177952"/>
                </a:lnTo>
                <a:lnTo>
                  <a:pt x="188870" y="198578"/>
                </a:lnTo>
                <a:cubicBezTo>
                  <a:pt x="187790" y="199302"/>
                  <a:pt x="186709" y="199663"/>
                  <a:pt x="185989" y="199663"/>
                </a:cubicBezTo>
                <a:cubicBezTo>
                  <a:pt x="185268" y="199663"/>
                  <a:pt x="184548" y="199663"/>
                  <a:pt x="183828" y="199302"/>
                </a:cubicBezTo>
                <a:cubicBezTo>
                  <a:pt x="182027" y="198216"/>
                  <a:pt x="181307" y="196769"/>
                  <a:pt x="181307" y="194959"/>
                </a:cubicBezTo>
                <a:lnTo>
                  <a:pt x="181307" y="177952"/>
                </a:lnTo>
                <a:lnTo>
                  <a:pt x="169782" y="177952"/>
                </a:lnTo>
                <a:cubicBezTo>
                  <a:pt x="167261" y="177952"/>
                  <a:pt x="165100" y="175781"/>
                  <a:pt x="165100" y="173248"/>
                </a:cubicBezTo>
                <a:lnTo>
                  <a:pt x="165100" y="106304"/>
                </a:lnTo>
                <a:cubicBezTo>
                  <a:pt x="165100" y="103771"/>
                  <a:pt x="167261" y="101600"/>
                  <a:pt x="169782" y="101600"/>
                </a:cubicBezTo>
                <a:close/>
                <a:moveTo>
                  <a:pt x="100264" y="101600"/>
                </a:moveTo>
                <a:lnTo>
                  <a:pt x="148974" y="101600"/>
                </a:lnTo>
                <a:cubicBezTo>
                  <a:pt x="151481" y="101600"/>
                  <a:pt x="153630" y="103717"/>
                  <a:pt x="153630" y="106186"/>
                </a:cubicBezTo>
                <a:cubicBezTo>
                  <a:pt x="153630" y="108656"/>
                  <a:pt x="151481" y="110772"/>
                  <a:pt x="148974" y="110772"/>
                </a:cubicBezTo>
                <a:lnTo>
                  <a:pt x="100264" y="110772"/>
                </a:lnTo>
                <a:cubicBezTo>
                  <a:pt x="97399" y="110772"/>
                  <a:pt x="95250" y="108656"/>
                  <a:pt x="95250" y="106186"/>
                </a:cubicBezTo>
                <a:cubicBezTo>
                  <a:pt x="95250" y="103717"/>
                  <a:pt x="97399" y="101600"/>
                  <a:pt x="100264" y="101600"/>
                </a:cubicBezTo>
                <a:close/>
                <a:moveTo>
                  <a:pt x="150721" y="68262"/>
                </a:moveTo>
                <a:lnTo>
                  <a:pt x="209643" y="68262"/>
                </a:lnTo>
                <a:cubicBezTo>
                  <a:pt x="212157" y="68262"/>
                  <a:pt x="213954" y="70378"/>
                  <a:pt x="213954" y="72848"/>
                </a:cubicBezTo>
                <a:cubicBezTo>
                  <a:pt x="213954" y="75317"/>
                  <a:pt x="212157" y="77434"/>
                  <a:pt x="209643" y="77434"/>
                </a:cubicBezTo>
                <a:lnTo>
                  <a:pt x="150721" y="77434"/>
                </a:lnTo>
                <a:cubicBezTo>
                  <a:pt x="148206" y="77434"/>
                  <a:pt x="146050" y="75317"/>
                  <a:pt x="146050" y="72848"/>
                </a:cubicBezTo>
                <a:cubicBezTo>
                  <a:pt x="146050" y="70378"/>
                  <a:pt x="148206" y="68262"/>
                  <a:pt x="150721" y="68262"/>
                </a:cubicBezTo>
                <a:close/>
                <a:moveTo>
                  <a:pt x="100301" y="68262"/>
                </a:moveTo>
                <a:lnTo>
                  <a:pt x="129887" y="68262"/>
                </a:lnTo>
                <a:cubicBezTo>
                  <a:pt x="132412" y="68262"/>
                  <a:pt x="134577" y="70378"/>
                  <a:pt x="134577" y="72848"/>
                </a:cubicBezTo>
                <a:cubicBezTo>
                  <a:pt x="134577" y="75317"/>
                  <a:pt x="132412" y="77434"/>
                  <a:pt x="129887" y="77434"/>
                </a:cubicBezTo>
                <a:lnTo>
                  <a:pt x="100301" y="77434"/>
                </a:lnTo>
                <a:cubicBezTo>
                  <a:pt x="97415" y="77434"/>
                  <a:pt x="95250" y="75317"/>
                  <a:pt x="95250" y="72848"/>
                </a:cubicBezTo>
                <a:cubicBezTo>
                  <a:pt x="95250" y="70378"/>
                  <a:pt x="97415" y="68262"/>
                  <a:pt x="100301" y="68262"/>
                </a:cubicBezTo>
                <a:close/>
                <a:moveTo>
                  <a:pt x="263319" y="47625"/>
                </a:moveTo>
                <a:lnTo>
                  <a:pt x="266123" y="47625"/>
                </a:lnTo>
                <a:cubicBezTo>
                  <a:pt x="276638" y="47625"/>
                  <a:pt x="285400" y="56676"/>
                  <a:pt x="285400" y="67176"/>
                </a:cubicBezTo>
                <a:lnTo>
                  <a:pt x="285400" y="83831"/>
                </a:lnTo>
                <a:cubicBezTo>
                  <a:pt x="285400" y="86365"/>
                  <a:pt x="283297" y="88538"/>
                  <a:pt x="280843" y="88538"/>
                </a:cubicBezTo>
                <a:cubicBezTo>
                  <a:pt x="278390" y="88538"/>
                  <a:pt x="276287" y="86365"/>
                  <a:pt x="276287" y="83831"/>
                </a:cubicBezTo>
                <a:lnTo>
                  <a:pt x="276287" y="67176"/>
                </a:lnTo>
                <a:cubicBezTo>
                  <a:pt x="276287" y="61745"/>
                  <a:pt x="271731" y="57400"/>
                  <a:pt x="266123" y="57400"/>
                </a:cubicBezTo>
                <a:lnTo>
                  <a:pt x="263319" y="57400"/>
                </a:lnTo>
                <a:cubicBezTo>
                  <a:pt x="260866" y="57400"/>
                  <a:pt x="258763" y="55228"/>
                  <a:pt x="258763" y="52694"/>
                </a:cubicBezTo>
                <a:cubicBezTo>
                  <a:pt x="258763" y="49797"/>
                  <a:pt x="260866" y="47625"/>
                  <a:pt x="263319" y="47625"/>
                </a:cubicBezTo>
                <a:close/>
                <a:moveTo>
                  <a:pt x="100284" y="34925"/>
                </a:moveTo>
                <a:lnTo>
                  <a:pt x="155303" y="34925"/>
                </a:lnTo>
                <a:cubicBezTo>
                  <a:pt x="157821" y="34925"/>
                  <a:pt x="159978" y="37041"/>
                  <a:pt x="159978" y="39511"/>
                </a:cubicBezTo>
                <a:cubicBezTo>
                  <a:pt x="159978" y="41980"/>
                  <a:pt x="157821" y="44097"/>
                  <a:pt x="155303" y="44097"/>
                </a:cubicBezTo>
                <a:lnTo>
                  <a:pt x="100284" y="44097"/>
                </a:lnTo>
                <a:cubicBezTo>
                  <a:pt x="97407" y="44097"/>
                  <a:pt x="95250" y="41980"/>
                  <a:pt x="95250" y="39511"/>
                </a:cubicBezTo>
                <a:cubicBezTo>
                  <a:pt x="95250" y="37041"/>
                  <a:pt x="97407" y="34925"/>
                  <a:pt x="100284" y="34925"/>
                </a:cubicBezTo>
                <a:close/>
                <a:moveTo>
                  <a:pt x="211655" y="15856"/>
                </a:moveTo>
                <a:lnTo>
                  <a:pt x="211655" y="34235"/>
                </a:lnTo>
                <a:lnTo>
                  <a:pt x="230013" y="34235"/>
                </a:lnTo>
                <a:lnTo>
                  <a:pt x="221014" y="25226"/>
                </a:lnTo>
                <a:lnTo>
                  <a:pt x="211655" y="15856"/>
                </a:lnTo>
                <a:close/>
                <a:moveTo>
                  <a:pt x="68032" y="0"/>
                </a:moveTo>
                <a:lnTo>
                  <a:pt x="206975" y="0"/>
                </a:lnTo>
                <a:cubicBezTo>
                  <a:pt x="207335" y="0"/>
                  <a:pt x="207335" y="0"/>
                  <a:pt x="207335" y="0"/>
                </a:cubicBezTo>
                <a:cubicBezTo>
                  <a:pt x="207695" y="0"/>
                  <a:pt x="208055" y="0"/>
                  <a:pt x="208415" y="360"/>
                </a:cubicBezTo>
                <a:cubicBezTo>
                  <a:pt x="208415" y="360"/>
                  <a:pt x="208775" y="360"/>
                  <a:pt x="209135" y="360"/>
                </a:cubicBezTo>
                <a:cubicBezTo>
                  <a:pt x="209495" y="720"/>
                  <a:pt x="209855" y="1081"/>
                  <a:pt x="210215" y="1441"/>
                </a:cubicBezTo>
                <a:lnTo>
                  <a:pt x="244771" y="35677"/>
                </a:lnTo>
                <a:cubicBezTo>
                  <a:pt x="245131" y="36398"/>
                  <a:pt x="245491" y="36758"/>
                  <a:pt x="245491" y="37118"/>
                </a:cubicBezTo>
                <a:cubicBezTo>
                  <a:pt x="245851" y="37479"/>
                  <a:pt x="245851" y="37479"/>
                  <a:pt x="245851" y="37839"/>
                </a:cubicBezTo>
                <a:cubicBezTo>
                  <a:pt x="246211" y="37839"/>
                  <a:pt x="246211" y="38199"/>
                  <a:pt x="246211" y="38920"/>
                </a:cubicBezTo>
                <a:cubicBezTo>
                  <a:pt x="246211" y="38920"/>
                  <a:pt x="246211" y="38920"/>
                  <a:pt x="246211" y="39281"/>
                </a:cubicBezTo>
                <a:lnTo>
                  <a:pt x="246211" y="83246"/>
                </a:lnTo>
                <a:cubicBezTo>
                  <a:pt x="246211" y="85769"/>
                  <a:pt x="244051" y="87931"/>
                  <a:pt x="241531" y="87931"/>
                </a:cubicBezTo>
                <a:cubicBezTo>
                  <a:pt x="239012" y="87931"/>
                  <a:pt x="236852" y="85769"/>
                  <a:pt x="236852" y="83246"/>
                </a:cubicBezTo>
                <a:lnTo>
                  <a:pt x="236852" y="43965"/>
                </a:lnTo>
                <a:lnTo>
                  <a:pt x="206975" y="43965"/>
                </a:lnTo>
                <a:cubicBezTo>
                  <a:pt x="204456" y="43965"/>
                  <a:pt x="202296" y="41803"/>
                  <a:pt x="202296" y="39281"/>
                </a:cubicBezTo>
                <a:lnTo>
                  <a:pt x="202296" y="9369"/>
                </a:lnTo>
                <a:lnTo>
                  <a:pt x="72351" y="9369"/>
                </a:lnTo>
                <a:lnTo>
                  <a:pt x="72351" y="231001"/>
                </a:lnTo>
                <a:lnTo>
                  <a:pt x="109067" y="231001"/>
                </a:lnTo>
                <a:lnTo>
                  <a:pt x="200136" y="231001"/>
                </a:lnTo>
                <a:lnTo>
                  <a:pt x="236852" y="231001"/>
                </a:lnTo>
                <a:lnTo>
                  <a:pt x="236852" y="195323"/>
                </a:lnTo>
                <a:cubicBezTo>
                  <a:pt x="236852" y="192440"/>
                  <a:pt x="239012" y="190639"/>
                  <a:pt x="241531" y="190639"/>
                </a:cubicBezTo>
                <a:cubicBezTo>
                  <a:pt x="244051" y="190639"/>
                  <a:pt x="246211" y="192440"/>
                  <a:pt x="246211" y="195323"/>
                </a:cubicBezTo>
                <a:lnTo>
                  <a:pt x="246211" y="231001"/>
                </a:lnTo>
                <a:lnTo>
                  <a:pt x="276807" y="231001"/>
                </a:lnTo>
                <a:lnTo>
                  <a:pt x="276807" y="195323"/>
                </a:lnTo>
                <a:cubicBezTo>
                  <a:pt x="276807" y="192440"/>
                  <a:pt x="278967" y="190639"/>
                  <a:pt x="281486" y="190639"/>
                </a:cubicBezTo>
                <a:cubicBezTo>
                  <a:pt x="284006" y="190639"/>
                  <a:pt x="286166" y="192440"/>
                  <a:pt x="286166" y="195323"/>
                </a:cubicBezTo>
                <a:lnTo>
                  <a:pt x="286166" y="234244"/>
                </a:lnTo>
                <a:lnTo>
                  <a:pt x="308483" y="274966"/>
                </a:lnTo>
                <a:cubicBezTo>
                  <a:pt x="308483" y="274966"/>
                  <a:pt x="308483" y="274966"/>
                  <a:pt x="308483" y="275327"/>
                </a:cubicBezTo>
                <a:cubicBezTo>
                  <a:pt x="308843" y="275327"/>
                  <a:pt x="308843" y="275327"/>
                  <a:pt x="308843" y="275687"/>
                </a:cubicBezTo>
                <a:cubicBezTo>
                  <a:pt x="308843" y="276047"/>
                  <a:pt x="308843" y="276408"/>
                  <a:pt x="309203" y="277128"/>
                </a:cubicBezTo>
                <a:lnTo>
                  <a:pt x="309203" y="290102"/>
                </a:lnTo>
                <a:cubicBezTo>
                  <a:pt x="309203" y="300553"/>
                  <a:pt x="300564" y="309202"/>
                  <a:pt x="290125" y="309202"/>
                </a:cubicBezTo>
                <a:lnTo>
                  <a:pt x="19078" y="309202"/>
                </a:lnTo>
                <a:cubicBezTo>
                  <a:pt x="8639" y="309202"/>
                  <a:pt x="0" y="300553"/>
                  <a:pt x="0" y="290102"/>
                </a:cubicBezTo>
                <a:lnTo>
                  <a:pt x="0" y="277128"/>
                </a:lnTo>
                <a:cubicBezTo>
                  <a:pt x="0" y="276408"/>
                  <a:pt x="360" y="276047"/>
                  <a:pt x="720" y="275687"/>
                </a:cubicBezTo>
                <a:cubicBezTo>
                  <a:pt x="720" y="275327"/>
                  <a:pt x="720" y="275327"/>
                  <a:pt x="720" y="275327"/>
                </a:cubicBezTo>
                <a:cubicBezTo>
                  <a:pt x="720" y="274966"/>
                  <a:pt x="720" y="274966"/>
                  <a:pt x="720" y="274966"/>
                </a:cubicBezTo>
                <a:lnTo>
                  <a:pt x="23037" y="234244"/>
                </a:lnTo>
                <a:lnTo>
                  <a:pt x="23037" y="66669"/>
                </a:lnTo>
                <a:cubicBezTo>
                  <a:pt x="23037" y="56218"/>
                  <a:pt x="32036" y="47209"/>
                  <a:pt x="42835" y="47209"/>
                </a:cubicBezTo>
                <a:lnTo>
                  <a:pt x="45714" y="47209"/>
                </a:lnTo>
                <a:cubicBezTo>
                  <a:pt x="48234" y="47209"/>
                  <a:pt x="50394" y="49371"/>
                  <a:pt x="50394" y="52254"/>
                </a:cubicBezTo>
                <a:cubicBezTo>
                  <a:pt x="50394" y="54777"/>
                  <a:pt x="48234" y="56939"/>
                  <a:pt x="45714" y="56939"/>
                </a:cubicBezTo>
                <a:lnTo>
                  <a:pt x="42835" y="56939"/>
                </a:lnTo>
                <a:cubicBezTo>
                  <a:pt x="37075" y="56939"/>
                  <a:pt x="32396" y="61263"/>
                  <a:pt x="32396" y="66669"/>
                </a:cubicBezTo>
                <a:lnTo>
                  <a:pt x="32396" y="231001"/>
                </a:lnTo>
                <a:lnTo>
                  <a:pt x="62992" y="231001"/>
                </a:lnTo>
                <a:lnTo>
                  <a:pt x="62992" y="4685"/>
                </a:lnTo>
                <a:cubicBezTo>
                  <a:pt x="62992" y="1802"/>
                  <a:pt x="65152" y="0"/>
                  <a:pt x="68032" y="0"/>
                </a:cubicBezTo>
                <a:close/>
              </a:path>
            </a:pathLst>
          </a:custGeom>
          <a:solidFill>
            <a:srgbClr val="0055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4" name="Google Shape;264;p2"/>
          <p:cNvSpPr/>
          <p:nvPr/>
        </p:nvSpPr>
        <p:spPr>
          <a:xfrm>
            <a:off x="6369369" y="4600970"/>
            <a:ext cx="455486" cy="455484"/>
          </a:xfrm>
          <a:custGeom>
            <a:avLst/>
            <a:gdLst/>
            <a:ahLst/>
            <a:cxnLst/>
            <a:rect l="l" t="t" r="r" b="b"/>
            <a:pathLst>
              <a:path w="309202" h="308874" extrusionOk="0">
                <a:moveTo>
                  <a:pt x="109321" y="223205"/>
                </a:moveTo>
                <a:lnTo>
                  <a:pt x="109321" y="263520"/>
                </a:lnTo>
                <a:lnTo>
                  <a:pt x="199881" y="297356"/>
                </a:lnTo>
                <a:lnTo>
                  <a:pt x="199881" y="257041"/>
                </a:lnTo>
                <a:lnTo>
                  <a:pt x="109321" y="223205"/>
                </a:lnTo>
                <a:close/>
                <a:moveTo>
                  <a:pt x="99940" y="223205"/>
                </a:moveTo>
                <a:lnTo>
                  <a:pt x="9020" y="257041"/>
                </a:lnTo>
                <a:lnTo>
                  <a:pt x="9020" y="297356"/>
                </a:lnTo>
                <a:lnTo>
                  <a:pt x="99940" y="263520"/>
                </a:lnTo>
                <a:lnTo>
                  <a:pt x="99940" y="223205"/>
                </a:lnTo>
                <a:close/>
                <a:moveTo>
                  <a:pt x="299822" y="144015"/>
                </a:moveTo>
                <a:lnTo>
                  <a:pt x="270597" y="154813"/>
                </a:lnTo>
                <a:lnTo>
                  <a:pt x="270597" y="231124"/>
                </a:lnTo>
                <a:cubicBezTo>
                  <a:pt x="270597" y="232924"/>
                  <a:pt x="269515" y="234723"/>
                  <a:pt x="267711" y="235443"/>
                </a:cubicBezTo>
                <a:lnTo>
                  <a:pt x="209262" y="257041"/>
                </a:lnTo>
                <a:lnTo>
                  <a:pt x="209262" y="297356"/>
                </a:lnTo>
                <a:lnTo>
                  <a:pt x="299822" y="263520"/>
                </a:lnTo>
                <a:lnTo>
                  <a:pt x="299822" y="144015"/>
                </a:lnTo>
                <a:close/>
                <a:moveTo>
                  <a:pt x="99940" y="144015"/>
                </a:moveTo>
                <a:lnTo>
                  <a:pt x="9020" y="177490"/>
                </a:lnTo>
                <a:lnTo>
                  <a:pt x="9020" y="247322"/>
                </a:lnTo>
                <a:lnTo>
                  <a:pt x="99940" y="213486"/>
                </a:lnTo>
                <a:lnTo>
                  <a:pt x="99940" y="144015"/>
                </a:lnTo>
                <a:close/>
                <a:moveTo>
                  <a:pt x="99940" y="64464"/>
                </a:moveTo>
                <a:lnTo>
                  <a:pt x="9020" y="98300"/>
                </a:lnTo>
                <a:lnTo>
                  <a:pt x="9020" y="167772"/>
                </a:lnTo>
                <a:lnTo>
                  <a:pt x="99940" y="133576"/>
                </a:lnTo>
                <a:lnTo>
                  <a:pt x="99940" y="64464"/>
                </a:lnTo>
                <a:close/>
                <a:moveTo>
                  <a:pt x="204606" y="42474"/>
                </a:moveTo>
                <a:cubicBezTo>
                  <a:pt x="194050" y="42474"/>
                  <a:pt x="185677" y="50846"/>
                  <a:pt x="185677" y="61402"/>
                </a:cubicBezTo>
                <a:cubicBezTo>
                  <a:pt x="185677" y="71959"/>
                  <a:pt x="194050" y="80331"/>
                  <a:pt x="204606" y="80331"/>
                </a:cubicBezTo>
                <a:cubicBezTo>
                  <a:pt x="215162" y="80331"/>
                  <a:pt x="223535" y="71959"/>
                  <a:pt x="223535" y="61402"/>
                </a:cubicBezTo>
                <a:cubicBezTo>
                  <a:pt x="223535" y="50846"/>
                  <a:pt x="215162" y="42474"/>
                  <a:pt x="204606" y="42474"/>
                </a:cubicBezTo>
                <a:close/>
                <a:moveTo>
                  <a:pt x="204606" y="33009"/>
                </a:moveTo>
                <a:cubicBezTo>
                  <a:pt x="220259" y="33009"/>
                  <a:pt x="232999" y="45750"/>
                  <a:pt x="232999" y="61402"/>
                </a:cubicBezTo>
                <a:cubicBezTo>
                  <a:pt x="232999" y="77055"/>
                  <a:pt x="220259" y="89795"/>
                  <a:pt x="204606" y="89795"/>
                </a:cubicBezTo>
                <a:cubicBezTo>
                  <a:pt x="188954" y="89795"/>
                  <a:pt x="176213" y="77055"/>
                  <a:pt x="176213" y="61402"/>
                </a:cubicBezTo>
                <a:cubicBezTo>
                  <a:pt x="176213" y="45750"/>
                  <a:pt x="188954" y="33009"/>
                  <a:pt x="204606" y="33009"/>
                </a:cubicBezTo>
                <a:close/>
                <a:moveTo>
                  <a:pt x="109321" y="11550"/>
                </a:moveTo>
                <a:lnTo>
                  <a:pt x="109321" y="133576"/>
                </a:lnTo>
                <a:lnTo>
                  <a:pt x="170296" y="156613"/>
                </a:lnTo>
                <a:cubicBezTo>
                  <a:pt x="172460" y="157693"/>
                  <a:pt x="173904" y="160213"/>
                  <a:pt x="172821" y="162732"/>
                </a:cubicBezTo>
                <a:cubicBezTo>
                  <a:pt x="172460" y="164532"/>
                  <a:pt x="170296" y="165612"/>
                  <a:pt x="168492" y="165612"/>
                </a:cubicBezTo>
                <a:cubicBezTo>
                  <a:pt x="168131" y="165612"/>
                  <a:pt x="167409" y="165612"/>
                  <a:pt x="166688" y="165252"/>
                </a:cubicBezTo>
                <a:lnTo>
                  <a:pt x="109321" y="144015"/>
                </a:lnTo>
                <a:lnTo>
                  <a:pt x="109321" y="213486"/>
                </a:lnTo>
                <a:lnTo>
                  <a:pt x="199881" y="247322"/>
                </a:lnTo>
                <a:lnTo>
                  <a:pt x="199881" y="201247"/>
                </a:lnTo>
                <a:cubicBezTo>
                  <a:pt x="199881" y="198728"/>
                  <a:pt x="202046" y="196568"/>
                  <a:pt x="204571" y="196568"/>
                </a:cubicBezTo>
                <a:cubicBezTo>
                  <a:pt x="207097" y="196568"/>
                  <a:pt x="209262" y="198728"/>
                  <a:pt x="209262" y="201247"/>
                </a:cubicBezTo>
                <a:lnTo>
                  <a:pt x="209262" y="247322"/>
                </a:lnTo>
                <a:lnTo>
                  <a:pt x="261216" y="227884"/>
                </a:lnTo>
                <a:lnTo>
                  <a:pt x="261216" y="158413"/>
                </a:lnTo>
                <a:lnTo>
                  <a:pt x="242094" y="165252"/>
                </a:lnTo>
                <a:cubicBezTo>
                  <a:pt x="241733" y="165612"/>
                  <a:pt x="241012" y="165612"/>
                  <a:pt x="240651" y="165612"/>
                </a:cubicBezTo>
                <a:cubicBezTo>
                  <a:pt x="238486" y="165612"/>
                  <a:pt x="236682" y="164532"/>
                  <a:pt x="235961" y="162732"/>
                </a:cubicBezTo>
                <a:cubicBezTo>
                  <a:pt x="235239" y="160213"/>
                  <a:pt x="236322" y="157693"/>
                  <a:pt x="238847" y="156613"/>
                </a:cubicBezTo>
                <a:lnTo>
                  <a:pt x="299822" y="133576"/>
                </a:lnTo>
                <a:lnTo>
                  <a:pt x="299822" y="11550"/>
                </a:lnTo>
                <a:lnTo>
                  <a:pt x="255805" y="28108"/>
                </a:lnTo>
                <a:cubicBezTo>
                  <a:pt x="261938" y="37468"/>
                  <a:pt x="265546" y="48626"/>
                  <a:pt x="265546" y="60865"/>
                </a:cubicBezTo>
                <a:cubicBezTo>
                  <a:pt x="265546" y="106579"/>
                  <a:pt x="210344" y="174611"/>
                  <a:pt x="208179" y="177490"/>
                </a:cubicBezTo>
                <a:cubicBezTo>
                  <a:pt x="207458" y="178570"/>
                  <a:pt x="206015" y="179290"/>
                  <a:pt x="204571" y="179290"/>
                </a:cubicBezTo>
                <a:cubicBezTo>
                  <a:pt x="203128" y="179290"/>
                  <a:pt x="201685" y="178570"/>
                  <a:pt x="200964" y="177490"/>
                </a:cubicBezTo>
                <a:cubicBezTo>
                  <a:pt x="198438" y="174611"/>
                  <a:pt x="143597" y="106579"/>
                  <a:pt x="143597" y="60865"/>
                </a:cubicBezTo>
                <a:cubicBezTo>
                  <a:pt x="143597" y="48626"/>
                  <a:pt x="147205" y="37468"/>
                  <a:pt x="153338" y="28108"/>
                </a:cubicBezTo>
                <a:lnTo>
                  <a:pt x="109321" y="11550"/>
                </a:lnTo>
                <a:close/>
                <a:moveTo>
                  <a:pt x="99940" y="11550"/>
                </a:moveTo>
                <a:lnTo>
                  <a:pt x="9020" y="45387"/>
                </a:lnTo>
                <a:lnTo>
                  <a:pt x="9020" y="88221"/>
                </a:lnTo>
                <a:lnTo>
                  <a:pt x="99940" y="54026"/>
                </a:lnTo>
                <a:lnTo>
                  <a:pt x="99940" y="11550"/>
                </a:lnTo>
                <a:close/>
                <a:moveTo>
                  <a:pt x="204571" y="9391"/>
                </a:moveTo>
                <a:cubicBezTo>
                  <a:pt x="176068" y="9391"/>
                  <a:pt x="152977" y="32428"/>
                  <a:pt x="152977" y="60865"/>
                </a:cubicBezTo>
                <a:cubicBezTo>
                  <a:pt x="152977" y="96860"/>
                  <a:pt x="192304" y="150854"/>
                  <a:pt x="204571" y="166692"/>
                </a:cubicBezTo>
                <a:cubicBezTo>
                  <a:pt x="216839" y="150854"/>
                  <a:pt x="256165" y="96860"/>
                  <a:pt x="256165" y="60865"/>
                </a:cubicBezTo>
                <a:cubicBezTo>
                  <a:pt x="256165" y="32428"/>
                  <a:pt x="233074" y="9391"/>
                  <a:pt x="204571" y="9391"/>
                </a:cubicBezTo>
                <a:close/>
                <a:moveTo>
                  <a:pt x="103909" y="32"/>
                </a:moveTo>
                <a:cubicBezTo>
                  <a:pt x="103909" y="32"/>
                  <a:pt x="104270" y="32"/>
                  <a:pt x="104631" y="32"/>
                </a:cubicBezTo>
                <a:cubicBezTo>
                  <a:pt x="104631" y="32"/>
                  <a:pt x="104992" y="32"/>
                  <a:pt x="105352" y="32"/>
                </a:cubicBezTo>
                <a:cubicBezTo>
                  <a:pt x="105352" y="32"/>
                  <a:pt x="105713" y="32"/>
                  <a:pt x="105713" y="392"/>
                </a:cubicBezTo>
                <a:cubicBezTo>
                  <a:pt x="106074" y="392"/>
                  <a:pt x="106074" y="392"/>
                  <a:pt x="106074" y="392"/>
                </a:cubicBezTo>
                <a:lnTo>
                  <a:pt x="159472" y="20189"/>
                </a:lnTo>
                <a:cubicBezTo>
                  <a:pt x="170296" y="7951"/>
                  <a:pt x="186532" y="32"/>
                  <a:pt x="204571" y="32"/>
                </a:cubicBezTo>
                <a:cubicBezTo>
                  <a:pt x="222611" y="32"/>
                  <a:pt x="238486" y="7951"/>
                  <a:pt x="249671" y="20189"/>
                </a:cubicBezTo>
                <a:lnTo>
                  <a:pt x="303069" y="392"/>
                </a:lnTo>
                <a:cubicBezTo>
                  <a:pt x="304151" y="-328"/>
                  <a:pt x="305955" y="32"/>
                  <a:pt x="307038" y="752"/>
                </a:cubicBezTo>
                <a:cubicBezTo>
                  <a:pt x="308481" y="1831"/>
                  <a:pt x="309202" y="2911"/>
                  <a:pt x="309202" y="4711"/>
                </a:cubicBezTo>
                <a:lnTo>
                  <a:pt x="309202" y="266759"/>
                </a:lnTo>
                <a:cubicBezTo>
                  <a:pt x="309202" y="268559"/>
                  <a:pt x="307759" y="270359"/>
                  <a:pt x="306316" y="271079"/>
                </a:cubicBezTo>
                <a:lnTo>
                  <a:pt x="206375" y="308154"/>
                </a:lnTo>
                <a:cubicBezTo>
                  <a:pt x="206015" y="308154"/>
                  <a:pt x="206015" y="308154"/>
                  <a:pt x="206015" y="308154"/>
                </a:cubicBezTo>
                <a:cubicBezTo>
                  <a:pt x="205654" y="308514"/>
                  <a:pt x="204932" y="308874"/>
                  <a:pt x="204571" y="308874"/>
                </a:cubicBezTo>
                <a:cubicBezTo>
                  <a:pt x="203850" y="308874"/>
                  <a:pt x="203489" y="308514"/>
                  <a:pt x="203128" y="308154"/>
                </a:cubicBezTo>
                <a:cubicBezTo>
                  <a:pt x="202768" y="308154"/>
                  <a:pt x="202768" y="308154"/>
                  <a:pt x="202768" y="308154"/>
                </a:cubicBezTo>
                <a:lnTo>
                  <a:pt x="104631" y="271439"/>
                </a:lnTo>
                <a:lnTo>
                  <a:pt x="6133" y="308154"/>
                </a:lnTo>
                <a:cubicBezTo>
                  <a:pt x="5412" y="308514"/>
                  <a:pt x="5051" y="308874"/>
                  <a:pt x="4329" y="308874"/>
                </a:cubicBezTo>
                <a:cubicBezTo>
                  <a:pt x="3608" y="308874"/>
                  <a:pt x="2525" y="308154"/>
                  <a:pt x="1804" y="307794"/>
                </a:cubicBezTo>
                <a:cubicBezTo>
                  <a:pt x="361" y="307074"/>
                  <a:pt x="0" y="305635"/>
                  <a:pt x="0" y="304195"/>
                </a:cubicBezTo>
                <a:lnTo>
                  <a:pt x="0" y="42147"/>
                </a:lnTo>
                <a:cubicBezTo>
                  <a:pt x="0" y="39987"/>
                  <a:pt x="1082" y="38188"/>
                  <a:pt x="2886" y="37828"/>
                </a:cubicBezTo>
                <a:lnTo>
                  <a:pt x="102827" y="392"/>
                </a:lnTo>
                <a:lnTo>
                  <a:pt x="103188" y="392"/>
                </a:lnTo>
                <a:cubicBezTo>
                  <a:pt x="103548" y="32"/>
                  <a:pt x="103548" y="32"/>
                  <a:pt x="103909" y="32"/>
                </a:cubicBezTo>
                <a:close/>
              </a:path>
            </a:pathLst>
          </a:custGeom>
          <a:solidFill>
            <a:srgbClr val="091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5" name="Google Shape;265;p2"/>
          <p:cNvSpPr/>
          <p:nvPr/>
        </p:nvSpPr>
        <p:spPr>
          <a:xfrm>
            <a:off x="6369481" y="5983788"/>
            <a:ext cx="455486" cy="455484"/>
          </a:xfrm>
          <a:custGeom>
            <a:avLst/>
            <a:gdLst/>
            <a:ahLst/>
            <a:cxnLst/>
            <a:rect l="l" t="t" r="r" b="b"/>
            <a:pathLst>
              <a:path w="309203" h="309202" extrusionOk="0">
                <a:moveTo>
                  <a:pt x="247451" y="99965"/>
                </a:moveTo>
                <a:lnTo>
                  <a:pt x="193066" y="154282"/>
                </a:lnTo>
                <a:lnTo>
                  <a:pt x="231243" y="192412"/>
                </a:lnTo>
                <a:cubicBezTo>
                  <a:pt x="233044" y="194570"/>
                  <a:pt x="233044" y="197088"/>
                  <a:pt x="231243" y="198886"/>
                </a:cubicBezTo>
                <a:cubicBezTo>
                  <a:pt x="230163" y="199966"/>
                  <a:pt x="229442" y="200685"/>
                  <a:pt x="228002" y="200685"/>
                </a:cubicBezTo>
                <a:cubicBezTo>
                  <a:pt x="226561" y="200685"/>
                  <a:pt x="225841" y="199966"/>
                  <a:pt x="224760" y="198886"/>
                </a:cubicBezTo>
                <a:lnTo>
                  <a:pt x="186223" y="160757"/>
                </a:lnTo>
                <a:lnTo>
                  <a:pt x="157049" y="189894"/>
                </a:lnTo>
                <a:cubicBezTo>
                  <a:pt x="155969" y="190613"/>
                  <a:pt x="154888" y="190973"/>
                  <a:pt x="153808" y="190973"/>
                </a:cubicBezTo>
                <a:cubicBezTo>
                  <a:pt x="152367" y="190973"/>
                  <a:pt x="151287" y="190613"/>
                  <a:pt x="150206" y="189894"/>
                </a:cubicBezTo>
                <a:lnTo>
                  <a:pt x="121033" y="160757"/>
                </a:lnTo>
                <a:lnTo>
                  <a:pt x="66648" y="214714"/>
                </a:lnTo>
                <a:lnTo>
                  <a:pt x="200269" y="214714"/>
                </a:lnTo>
                <a:cubicBezTo>
                  <a:pt x="201350" y="214714"/>
                  <a:pt x="202790" y="215433"/>
                  <a:pt x="203511" y="216512"/>
                </a:cubicBezTo>
                <a:lnTo>
                  <a:pt x="247451" y="260038"/>
                </a:lnTo>
                <a:lnTo>
                  <a:pt x="247451" y="99965"/>
                </a:lnTo>
                <a:close/>
                <a:moveTo>
                  <a:pt x="60165" y="99965"/>
                </a:moveTo>
                <a:lnTo>
                  <a:pt x="60165" y="208239"/>
                </a:lnTo>
                <a:lnTo>
                  <a:pt x="114550" y="154282"/>
                </a:lnTo>
                <a:lnTo>
                  <a:pt x="60165" y="99965"/>
                </a:lnTo>
                <a:close/>
                <a:moveTo>
                  <a:pt x="66648" y="93490"/>
                </a:moveTo>
                <a:lnTo>
                  <a:pt x="124634" y="151044"/>
                </a:lnTo>
                <a:lnTo>
                  <a:pt x="153808" y="179822"/>
                </a:lnTo>
                <a:lnTo>
                  <a:pt x="182621" y="151044"/>
                </a:lnTo>
                <a:cubicBezTo>
                  <a:pt x="182981" y="151044"/>
                  <a:pt x="182981" y="151044"/>
                  <a:pt x="182981" y="151044"/>
                </a:cubicBezTo>
                <a:lnTo>
                  <a:pt x="240608" y="93490"/>
                </a:lnTo>
                <a:lnTo>
                  <a:pt x="66648" y="93490"/>
                </a:lnTo>
                <a:close/>
                <a:moveTo>
                  <a:pt x="55482" y="84137"/>
                </a:moveTo>
                <a:lnTo>
                  <a:pt x="251773" y="84137"/>
                </a:lnTo>
                <a:cubicBezTo>
                  <a:pt x="252493" y="84137"/>
                  <a:pt x="253213" y="84137"/>
                  <a:pt x="253574" y="84497"/>
                </a:cubicBezTo>
                <a:cubicBezTo>
                  <a:pt x="253934" y="84497"/>
                  <a:pt x="253934" y="84497"/>
                  <a:pt x="253934" y="84497"/>
                </a:cubicBezTo>
                <a:cubicBezTo>
                  <a:pt x="254654" y="84857"/>
                  <a:pt x="254654" y="84857"/>
                  <a:pt x="255014" y="85216"/>
                </a:cubicBezTo>
                <a:cubicBezTo>
                  <a:pt x="255014" y="85216"/>
                  <a:pt x="255374" y="85216"/>
                  <a:pt x="255374" y="85576"/>
                </a:cubicBezTo>
                <a:cubicBezTo>
                  <a:pt x="255735" y="85936"/>
                  <a:pt x="256095" y="86296"/>
                  <a:pt x="256455" y="86655"/>
                </a:cubicBezTo>
                <a:cubicBezTo>
                  <a:pt x="256455" y="87375"/>
                  <a:pt x="256455" y="88094"/>
                  <a:pt x="256455" y="88454"/>
                </a:cubicBezTo>
                <a:lnTo>
                  <a:pt x="256815" y="88814"/>
                </a:lnTo>
                <a:lnTo>
                  <a:pt x="256815" y="271189"/>
                </a:lnTo>
                <a:cubicBezTo>
                  <a:pt x="256815" y="272988"/>
                  <a:pt x="255374" y="274786"/>
                  <a:pt x="253934" y="275146"/>
                </a:cubicBezTo>
                <a:cubicBezTo>
                  <a:pt x="253213" y="275506"/>
                  <a:pt x="252493" y="275866"/>
                  <a:pt x="251773" y="275866"/>
                </a:cubicBezTo>
                <a:cubicBezTo>
                  <a:pt x="251052" y="275866"/>
                  <a:pt x="249612" y="275146"/>
                  <a:pt x="248531" y="274427"/>
                </a:cubicBezTo>
                <a:lnTo>
                  <a:pt x="198468" y="224426"/>
                </a:lnTo>
                <a:lnTo>
                  <a:pt x="55482" y="224426"/>
                </a:lnTo>
                <a:cubicBezTo>
                  <a:pt x="54762" y="224426"/>
                  <a:pt x="54042" y="224067"/>
                  <a:pt x="53682" y="224067"/>
                </a:cubicBezTo>
                <a:cubicBezTo>
                  <a:pt x="52961" y="223707"/>
                  <a:pt x="52601" y="223347"/>
                  <a:pt x="51881" y="222987"/>
                </a:cubicBezTo>
                <a:cubicBezTo>
                  <a:pt x="51521" y="222628"/>
                  <a:pt x="51521" y="221908"/>
                  <a:pt x="51160" y="221549"/>
                </a:cubicBezTo>
                <a:cubicBezTo>
                  <a:pt x="50800" y="220829"/>
                  <a:pt x="50800" y="220469"/>
                  <a:pt x="50800" y="220110"/>
                </a:cubicBezTo>
                <a:cubicBezTo>
                  <a:pt x="50800" y="219750"/>
                  <a:pt x="50800" y="219750"/>
                  <a:pt x="50800" y="219390"/>
                </a:cubicBezTo>
                <a:lnTo>
                  <a:pt x="50800" y="88814"/>
                </a:lnTo>
                <a:lnTo>
                  <a:pt x="50800" y="88454"/>
                </a:lnTo>
                <a:cubicBezTo>
                  <a:pt x="50800" y="88094"/>
                  <a:pt x="50800" y="87375"/>
                  <a:pt x="51160" y="86655"/>
                </a:cubicBezTo>
                <a:cubicBezTo>
                  <a:pt x="51521" y="86296"/>
                  <a:pt x="51521" y="85936"/>
                  <a:pt x="51881" y="85576"/>
                </a:cubicBezTo>
                <a:cubicBezTo>
                  <a:pt x="52241" y="85216"/>
                  <a:pt x="52241" y="85216"/>
                  <a:pt x="52241" y="85216"/>
                </a:cubicBezTo>
                <a:cubicBezTo>
                  <a:pt x="52601" y="84857"/>
                  <a:pt x="52961" y="84857"/>
                  <a:pt x="53321" y="84497"/>
                </a:cubicBezTo>
                <a:cubicBezTo>
                  <a:pt x="53682" y="84497"/>
                  <a:pt x="53682" y="84497"/>
                  <a:pt x="53682" y="84497"/>
                </a:cubicBezTo>
                <a:cubicBezTo>
                  <a:pt x="54402" y="84137"/>
                  <a:pt x="54762" y="84137"/>
                  <a:pt x="55482" y="84137"/>
                </a:cubicBezTo>
                <a:close/>
                <a:moveTo>
                  <a:pt x="51534" y="9369"/>
                </a:moveTo>
                <a:cubicBezTo>
                  <a:pt x="28109" y="9369"/>
                  <a:pt x="9370" y="28109"/>
                  <a:pt x="9370" y="51533"/>
                </a:cubicBezTo>
                <a:lnTo>
                  <a:pt x="9370" y="257308"/>
                </a:lnTo>
                <a:cubicBezTo>
                  <a:pt x="9370" y="280732"/>
                  <a:pt x="28109" y="299832"/>
                  <a:pt x="51534" y="299832"/>
                </a:cubicBezTo>
                <a:lnTo>
                  <a:pt x="257669" y="299832"/>
                </a:lnTo>
                <a:cubicBezTo>
                  <a:pt x="280733" y="299832"/>
                  <a:pt x="299833" y="280732"/>
                  <a:pt x="299833" y="257308"/>
                </a:cubicBezTo>
                <a:lnTo>
                  <a:pt x="299833" y="51533"/>
                </a:lnTo>
                <a:cubicBezTo>
                  <a:pt x="299833" y="28109"/>
                  <a:pt x="280733" y="9369"/>
                  <a:pt x="257669" y="9369"/>
                </a:cubicBezTo>
                <a:lnTo>
                  <a:pt x="51534" y="9369"/>
                </a:lnTo>
                <a:close/>
                <a:moveTo>
                  <a:pt x="51534" y="0"/>
                </a:moveTo>
                <a:lnTo>
                  <a:pt x="257669" y="0"/>
                </a:lnTo>
                <a:cubicBezTo>
                  <a:pt x="285778" y="0"/>
                  <a:pt x="309203" y="23064"/>
                  <a:pt x="309203" y="51533"/>
                </a:cubicBezTo>
                <a:lnTo>
                  <a:pt x="309203" y="257308"/>
                </a:lnTo>
                <a:cubicBezTo>
                  <a:pt x="309203" y="286138"/>
                  <a:pt x="285778" y="309202"/>
                  <a:pt x="257669" y="309202"/>
                </a:cubicBezTo>
                <a:lnTo>
                  <a:pt x="51534" y="309202"/>
                </a:lnTo>
                <a:cubicBezTo>
                  <a:pt x="23064" y="309202"/>
                  <a:pt x="0" y="286138"/>
                  <a:pt x="0" y="257308"/>
                </a:cubicBezTo>
                <a:lnTo>
                  <a:pt x="0" y="51533"/>
                </a:lnTo>
                <a:cubicBezTo>
                  <a:pt x="0" y="23064"/>
                  <a:pt x="23064" y="0"/>
                  <a:pt x="51534" y="0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"/>
          <p:cNvSpPr txBox="1"/>
          <p:nvPr/>
        </p:nvSpPr>
        <p:spPr>
          <a:xfrm>
            <a:off x="415785" y="2445745"/>
            <a:ext cx="13260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OBJEKTIF</a:t>
            </a:r>
            <a:endParaRPr sz="1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5"/>
          <p:cNvSpPr txBox="1"/>
          <p:nvPr/>
        </p:nvSpPr>
        <p:spPr>
          <a:xfrm>
            <a:off x="698629" y="2879378"/>
            <a:ext cx="4154725" cy="1554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MY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Memberi pendedahan dan kefahaman kepada warga JKR mengenai pelbagai topik yang merangkumi bidang kepakaran Pakar Bidang Khusus dan Pakar Rujuk Jabatan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5"/>
          <p:cNvSpPr txBox="1"/>
          <p:nvPr/>
        </p:nvSpPr>
        <p:spPr>
          <a:xfrm>
            <a:off x="408238" y="4626262"/>
            <a:ext cx="15696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KEHADIRAN</a:t>
            </a:r>
            <a:endParaRPr sz="1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5"/>
          <p:cNvSpPr txBox="1"/>
          <p:nvPr/>
        </p:nvSpPr>
        <p:spPr>
          <a:xfrm>
            <a:off x="691082" y="5059895"/>
            <a:ext cx="4654641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MY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250 - 400 </a:t>
            </a:r>
            <a:r>
              <a:rPr lang="en-MY" sz="15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peserta</a:t>
            </a:r>
            <a:r>
              <a:rPr lang="en-MY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(Cisco </a:t>
            </a:r>
            <a:r>
              <a:rPr lang="en-MY" sz="15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Webex</a:t>
            </a:r>
            <a:r>
              <a:rPr lang="en-MY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5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5"/>
          <p:cNvSpPr txBox="1"/>
          <p:nvPr/>
        </p:nvSpPr>
        <p:spPr>
          <a:xfrm>
            <a:off x="515937" y="569931"/>
            <a:ext cx="567513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MY" sz="2800" b="1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WACANA TEKNIKAL BERSAMA PAKAR BIDANG KHUSUS DAN PAKAR RUJUK JABATAN </a:t>
            </a:r>
            <a:endParaRPr sz="2800" b="1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5"/>
          <p:cNvSpPr/>
          <p:nvPr/>
        </p:nvSpPr>
        <p:spPr>
          <a:xfrm>
            <a:off x="6536267" y="265187"/>
            <a:ext cx="5655733" cy="4423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WACANA TEKNIKAL JKR MALAYSIA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76;p3"/>
          <p:cNvSpPr txBox="1"/>
          <p:nvPr/>
        </p:nvSpPr>
        <p:spPr>
          <a:xfrm>
            <a:off x="515937" y="1813515"/>
            <a:ext cx="5675137" cy="53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dk1"/>
              </a:buClr>
              <a:buSzPts val="2800"/>
            </a:pPr>
            <a:r>
              <a:rPr lang="en-MY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Oktober</a:t>
            </a:r>
            <a:r>
              <a:rPr lang="en-MY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(1 </a:t>
            </a:r>
            <a:r>
              <a:rPr lang="en-MY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sesi</a:t>
            </a:r>
            <a:r>
              <a:rPr lang="en-MY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); November (1 </a:t>
            </a:r>
            <a:r>
              <a:rPr lang="en-MY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sesi</a:t>
            </a:r>
            <a:r>
              <a:rPr lang="en-MY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);</a:t>
            </a:r>
          </a:p>
        </p:txBody>
      </p:sp>
      <p:pic>
        <p:nvPicPr>
          <p:cNvPr id="10" name="Picture Placeholder 9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13FC8187-B7C0-4C34-A846-1BD4C26C518D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"/>
          <p:cNvSpPr/>
          <p:nvPr/>
        </p:nvSpPr>
        <p:spPr>
          <a:xfrm>
            <a:off x="6536267" y="265187"/>
            <a:ext cx="5655733" cy="4423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MY" sz="1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b="1" dirty="0">
                <a:solidFill>
                  <a:schemeClr val="lt1"/>
                </a:solidFill>
              </a:rPr>
              <a:t>BENGKEL PROJECT LESSONS LEARNED JKR MALAYSIA</a:t>
            </a:r>
          </a:p>
        </p:txBody>
      </p:sp>
      <p:sp>
        <p:nvSpPr>
          <p:cNvPr id="284" name="Google Shape;284;p4"/>
          <p:cNvSpPr txBox="1"/>
          <p:nvPr/>
        </p:nvSpPr>
        <p:spPr>
          <a:xfrm>
            <a:off x="415785" y="2445745"/>
            <a:ext cx="13260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OBJEKTIF</a:t>
            </a:r>
            <a:endParaRPr sz="1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4"/>
          <p:cNvSpPr txBox="1"/>
          <p:nvPr/>
        </p:nvSpPr>
        <p:spPr>
          <a:xfrm>
            <a:off x="698629" y="2879378"/>
            <a:ext cx="4154725" cy="1554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MY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Memberi pendedahan dan kefahaman mengenai inisiatif Project Lessons Learned JKR Malaysia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MY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Memberi tunjuk ajar mengenai tatacara penyediaan laporan Project Lessons Learned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"/>
          <p:cNvSpPr txBox="1"/>
          <p:nvPr/>
        </p:nvSpPr>
        <p:spPr>
          <a:xfrm>
            <a:off x="408238" y="4659818"/>
            <a:ext cx="15696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KEHADIRAN</a:t>
            </a:r>
            <a:endParaRPr sz="1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"/>
          <p:cNvSpPr txBox="1"/>
          <p:nvPr/>
        </p:nvSpPr>
        <p:spPr>
          <a:xfrm>
            <a:off x="691082" y="5093451"/>
            <a:ext cx="4654641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MY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– 50 </a:t>
            </a:r>
            <a:r>
              <a:rPr lang="en-MY" sz="15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peserta</a:t>
            </a:r>
            <a:r>
              <a:rPr lang="en-MY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MY" sz="15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Fizikal</a:t>
            </a:r>
            <a:r>
              <a:rPr lang="en-MY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dan Google Meet)</a:t>
            </a:r>
            <a:endParaRPr sz="15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"/>
          <p:cNvSpPr txBox="1"/>
          <p:nvPr/>
        </p:nvSpPr>
        <p:spPr>
          <a:xfrm>
            <a:off x="515937" y="569931"/>
            <a:ext cx="567513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MY" sz="2800" b="1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BENGKEL PROJECT LESSONS LEARNED JKR MALAYSIA</a:t>
            </a:r>
            <a:endParaRPr sz="2800" b="1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066" t="157" r="34736" b="16913"/>
          <a:stretch/>
        </p:blipFill>
        <p:spPr>
          <a:xfrm>
            <a:off x="5455212" y="1319457"/>
            <a:ext cx="4884848" cy="4884848"/>
          </a:xfrm>
          <a:prstGeom prst="ellipse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10" name="Google Shape;276;p3"/>
          <p:cNvSpPr txBox="1"/>
          <p:nvPr/>
        </p:nvSpPr>
        <p:spPr>
          <a:xfrm>
            <a:off x="515937" y="1712931"/>
            <a:ext cx="5675137" cy="53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dk1"/>
              </a:buClr>
              <a:buSzPts val="2800"/>
            </a:pPr>
            <a:r>
              <a:rPr lang="en-MY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Oktober</a:t>
            </a:r>
            <a:r>
              <a:rPr lang="en-MY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(5 </a:t>
            </a:r>
            <a:r>
              <a:rPr lang="en-MY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sesi</a:t>
            </a:r>
            <a:r>
              <a:rPr lang="en-MY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"/>
          <p:cNvSpPr/>
          <p:nvPr/>
        </p:nvSpPr>
        <p:spPr>
          <a:xfrm>
            <a:off x="6536267" y="265187"/>
            <a:ext cx="5655733" cy="4423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MY" sz="1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KERJA PEMBANGUNAN BAHAN KURSUS EPSA JKR</a:t>
            </a:r>
          </a:p>
        </p:txBody>
      </p:sp>
      <p:sp>
        <p:nvSpPr>
          <p:cNvPr id="272" name="Google Shape;272;p3"/>
          <p:cNvSpPr txBox="1"/>
          <p:nvPr/>
        </p:nvSpPr>
        <p:spPr>
          <a:xfrm>
            <a:off x="415785" y="2445745"/>
            <a:ext cx="13260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OBJEKTIF</a:t>
            </a:r>
            <a:endParaRPr sz="1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"/>
          <p:cNvSpPr txBox="1"/>
          <p:nvPr/>
        </p:nvSpPr>
        <p:spPr>
          <a:xfrm>
            <a:off x="706942" y="2879378"/>
            <a:ext cx="4309599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 dirty="0" err="1">
                <a:solidFill>
                  <a:schemeClr val="dk1"/>
                </a:solidFill>
              </a:rPr>
              <a:t>Membangunkan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bahan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kursus</a:t>
            </a:r>
            <a:r>
              <a:rPr lang="en-US" sz="1500" dirty="0">
                <a:solidFill>
                  <a:schemeClr val="dk1"/>
                </a:solidFill>
              </a:rPr>
              <a:t> e-</a:t>
            </a:r>
            <a:r>
              <a:rPr lang="en-US" sz="1500" dirty="0" err="1">
                <a:solidFill>
                  <a:schemeClr val="dk1"/>
                </a:solidFill>
              </a:rPr>
              <a:t>Pembelajaran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Sektor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Awam</a:t>
            </a:r>
            <a:r>
              <a:rPr lang="en-US" sz="1500" dirty="0">
                <a:solidFill>
                  <a:schemeClr val="dk1"/>
                </a:solidFill>
              </a:rPr>
              <a:t> (EPSA) JKR Malaysia</a:t>
            </a:r>
          </a:p>
          <a:p>
            <a:pPr marL="285750" lvl="1" indent="-285750">
              <a:buClr>
                <a:schemeClr val="dk1"/>
              </a:buClr>
              <a:buSzPts val="1500"/>
              <a:buFont typeface="Arial"/>
              <a:buChar char="•"/>
            </a:pPr>
            <a:endParaRPr lang="en-US" sz="1500" dirty="0">
              <a:solidFill>
                <a:schemeClr val="dk1"/>
              </a:solidFill>
            </a:endParaRPr>
          </a:p>
          <a:p>
            <a:pPr marL="285750" lvl="2" indent="-285750">
              <a:buClr>
                <a:schemeClr val="dk1"/>
              </a:buClr>
              <a:buSzPts val="1500"/>
              <a:buFont typeface="Arial"/>
              <a:buChar char="•"/>
            </a:pPr>
            <a:endParaRPr dirty="0"/>
          </a:p>
        </p:txBody>
      </p:sp>
      <p:sp>
        <p:nvSpPr>
          <p:cNvPr id="274" name="Google Shape;274;p3"/>
          <p:cNvSpPr txBox="1"/>
          <p:nvPr/>
        </p:nvSpPr>
        <p:spPr>
          <a:xfrm>
            <a:off x="408238" y="4656161"/>
            <a:ext cx="217702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PENGLIBATAN</a:t>
            </a:r>
            <a:endParaRPr sz="1800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"/>
          <p:cNvSpPr txBox="1"/>
          <p:nvPr/>
        </p:nvSpPr>
        <p:spPr>
          <a:xfrm>
            <a:off x="515937" y="579075"/>
            <a:ext cx="567513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MY" sz="2800" b="1" dirty="0">
                <a:solidFill>
                  <a:schemeClr val="dk1"/>
                </a:solidFill>
              </a:rPr>
              <a:t>KERJA PEMBANGUNAN BAHAN KURSUS EPSA JKR</a:t>
            </a:r>
          </a:p>
        </p:txBody>
      </p:sp>
      <p:sp>
        <p:nvSpPr>
          <p:cNvPr id="12" name="Google Shape;276;p3"/>
          <p:cNvSpPr txBox="1"/>
          <p:nvPr/>
        </p:nvSpPr>
        <p:spPr>
          <a:xfrm>
            <a:off x="515937" y="1712931"/>
            <a:ext cx="5675137" cy="53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MY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 </a:t>
            </a:r>
            <a:r>
              <a:rPr lang="en-MY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Ogos</a:t>
            </a:r>
            <a:r>
              <a:rPr lang="en-MY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2021 </a:t>
            </a:r>
            <a:r>
              <a:rPr lang="en-MY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hingga</a:t>
            </a:r>
            <a:r>
              <a:rPr lang="en-MY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24 November 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72C6E9-96D7-4757-B27D-E34EE3DD7296}"/>
              </a:ext>
            </a:extLst>
          </p:cNvPr>
          <p:cNvSpPr txBox="1"/>
          <p:nvPr/>
        </p:nvSpPr>
        <p:spPr>
          <a:xfrm>
            <a:off x="1087100" y="3666913"/>
            <a:ext cx="376753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err="1"/>
              <a:t>Pengenalan</a:t>
            </a:r>
            <a:r>
              <a:rPr lang="en-US" sz="1500" b="1" dirty="0"/>
              <a:t> </a:t>
            </a:r>
            <a:r>
              <a:rPr lang="en-US" sz="1500" b="1" dirty="0" err="1"/>
              <a:t>kepada</a:t>
            </a:r>
            <a:r>
              <a:rPr lang="en-US" sz="1500" b="1" dirty="0"/>
              <a:t> </a:t>
            </a:r>
            <a:r>
              <a:rPr lang="en-US" sz="1500" b="1" dirty="0" err="1"/>
              <a:t>Gerbang</a:t>
            </a:r>
            <a:r>
              <a:rPr lang="en-US" sz="1500" b="1" dirty="0"/>
              <a:t> Nilai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/>
              <a:t>Building Information Modelling: </a:t>
            </a:r>
            <a:r>
              <a:rPr lang="en-US" sz="1500" b="1" dirty="0" err="1"/>
              <a:t>Asas</a:t>
            </a:r>
            <a:r>
              <a:rPr lang="en-US" sz="1500" b="1" dirty="0"/>
              <a:t> </a:t>
            </a:r>
            <a:r>
              <a:rPr lang="en-US" sz="1500" b="1" dirty="0" err="1"/>
              <a:t>Pengurusan</a:t>
            </a:r>
            <a:r>
              <a:rPr lang="en-US" sz="1500" b="1" dirty="0"/>
              <a:t> 1</a:t>
            </a:r>
            <a:endParaRPr lang="en-MY" sz="1500" b="1" dirty="0"/>
          </a:p>
        </p:txBody>
      </p:sp>
      <p:sp>
        <p:nvSpPr>
          <p:cNvPr id="11" name="Google Shape;273;p3">
            <a:extLst>
              <a:ext uri="{FF2B5EF4-FFF2-40B4-BE49-F238E27FC236}">
                <a16:creationId xmlns:a16="http://schemas.microsoft.com/office/drawing/2014/main" id="{2C9AC558-83ED-4E3E-BCE3-BBB00462BBF4}"/>
              </a:ext>
            </a:extLst>
          </p:cNvPr>
          <p:cNvSpPr txBox="1"/>
          <p:nvPr/>
        </p:nvSpPr>
        <p:spPr>
          <a:xfrm>
            <a:off x="715255" y="5090559"/>
            <a:ext cx="4309599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 b="1" dirty="0" err="1">
                <a:solidFill>
                  <a:schemeClr val="dk1"/>
                </a:solidFill>
              </a:rPr>
              <a:t>Pengenalan</a:t>
            </a:r>
            <a:r>
              <a:rPr lang="en-US" sz="1500" b="1" dirty="0">
                <a:solidFill>
                  <a:schemeClr val="dk1"/>
                </a:solidFill>
              </a:rPr>
              <a:t> </a:t>
            </a:r>
            <a:r>
              <a:rPr lang="en-US" sz="1500" b="1" dirty="0" err="1">
                <a:solidFill>
                  <a:schemeClr val="dk1"/>
                </a:solidFill>
              </a:rPr>
              <a:t>kepada</a:t>
            </a:r>
            <a:r>
              <a:rPr lang="en-US" sz="1500" b="1" dirty="0">
                <a:solidFill>
                  <a:schemeClr val="dk1"/>
                </a:solidFill>
              </a:rPr>
              <a:t> </a:t>
            </a:r>
            <a:r>
              <a:rPr lang="en-US" sz="1500" b="1" dirty="0" err="1">
                <a:solidFill>
                  <a:schemeClr val="dk1"/>
                </a:solidFill>
              </a:rPr>
              <a:t>Gerbang</a:t>
            </a:r>
            <a:r>
              <a:rPr lang="en-US" sz="1500" b="1" dirty="0">
                <a:solidFill>
                  <a:schemeClr val="dk1"/>
                </a:solidFill>
              </a:rPr>
              <a:t> Nilai 0</a:t>
            </a:r>
            <a:endParaRPr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953944-0FD4-4024-B4F3-8C29926A4C24}"/>
              </a:ext>
            </a:extLst>
          </p:cNvPr>
          <p:cNvSpPr txBox="1"/>
          <p:nvPr/>
        </p:nvSpPr>
        <p:spPr>
          <a:xfrm>
            <a:off x="1095413" y="5395952"/>
            <a:ext cx="42081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Unit </a:t>
            </a:r>
            <a:r>
              <a:rPr lang="en-US" sz="1500" dirty="0" err="1"/>
              <a:t>Amalan</a:t>
            </a:r>
            <a:r>
              <a:rPr lang="en-US" sz="1500" dirty="0"/>
              <a:t> </a:t>
            </a:r>
            <a:r>
              <a:rPr lang="en-US" sz="1500" dirty="0" err="1"/>
              <a:t>Terbaik</a:t>
            </a:r>
            <a:r>
              <a:rPr lang="en-US" sz="1500" dirty="0"/>
              <a:t> dan Unit </a:t>
            </a:r>
            <a:r>
              <a:rPr lang="en-US" sz="1500" dirty="0" err="1"/>
              <a:t>Transformasi</a:t>
            </a:r>
            <a:r>
              <a:rPr lang="en-US" sz="1500" dirty="0"/>
              <a:t> </a:t>
            </a:r>
            <a:r>
              <a:rPr lang="en-US" sz="1500" dirty="0" err="1"/>
              <a:t>Teknikal</a:t>
            </a:r>
            <a:r>
              <a:rPr lang="en-US" sz="1500" dirty="0"/>
              <a:t>, BPPK, CPAB</a:t>
            </a:r>
          </a:p>
          <a:p>
            <a:endParaRPr lang="en-MY" sz="1500" b="1" dirty="0"/>
          </a:p>
        </p:txBody>
      </p:sp>
      <p:sp>
        <p:nvSpPr>
          <p:cNvPr id="14" name="Google Shape;273;p3">
            <a:extLst>
              <a:ext uri="{FF2B5EF4-FFF2-40B4-BE49-F238E27FC236}">
                <a16:creationId xmlns:a16="http://schemas.microsoft.com/office/drawing/2014/main" id="{10A806D1-7CB2-4FEF-8E39-EA93A589CA0D}"/>
              </a:ext>
            </a:extLst>
          </p:cNvPr>
          <p:cNvSpPr txBox="1"/>
          <p:nvPr/>
        </p:nvSpPr>
        <p:spPr>
          <a:xfrm>
            <a:off x="715255" y="6038213"/>
            <a:ext cx="5552541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/>
              <a:t>Building Information Modelling: </a:t>
            </a:r>
            <a:r>
              <a:rPr lang="en-US" sz="1500" b="1" dirty="0" err="1"/>
              <a:t>Asas</a:t>
            </a:r>
            <a:r>
              <a:rPr lang="en-US" sz="1500" b="1" dirty="0"/>
              <a:t> </a:t>
            </a:r>
            <a:r>
              <a:rPr lang="en-US" sz="1500" b="1" dirty="0" err="1"/>
              <a:t>Pengurusan</a:t>
            </a:r>
            <a:r>
              <a:rPr lang="en-US" sz="1500" b="1" dirty="0"/>
              <a:t> 1</a:t>
            </a:r>
            <a:endParaRPr lang="en-MY" sz="15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17ECDB-9A59-4146-8D7D-E4A29B9A38BA}"/>
              </a:ext>
            </a:extLst>
          </p:cNvPr>
          <p:cNvSpPr txBox="1"/>
          <p:nvPr/>
        </p:nvSpPr>
        <p:spPr>
          <a:xfrm>
            <a:off x="1095413" y="6343606"/>
            <a:ext cx="5440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Unit Building Information Modelling, BPPK, CPAB</a:t>
            </a:r>
          </a:p>
          <a:p>
            <a:endParaRPr lang="en-MY" sz="1500" dirty="0"/>
          </a:p>
        </p:txBody>
      </p:sp>
      <p:pic>
        <p:nvPicPr>
          <p:cNvPr id="8" name="Picture Placeholder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1FDB43D-1230-4D91-98C6-990234F1C3E4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3"/>
          <a:srcRect l="16732" t="77" r="26242" b="-77"/>
          <a:stretch/>
        </p:blipFill>
        <p:spPr>
          <a:xfrm>
            <a:off x="5455212" y="1302055"/>
            <a:ext cx="4884848" cy="488484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"/>
          <p:cNvSpPr txBox="1"/>
          <p:nvPr/>
        </p:nvSpPr>
        <p:spPr>
          <a:xfrm>
            <a:off x="515937" y="569931"/>
            <a:ext cx="567513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MY" sz="2800" b="1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KERJA MENAIKTARAF PORTAL PEDIA v3.0</a:t>
            </a:r>
            <a:endParaRPr sz="2800" b="1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6"/>
          <p:cNvSpPr/>
          <p:nvPr/>
        </p:nvSpPr>
        <p:spPr>
          <a:xfrm>
            <a:off x="6536267" y="265187"/>
            <a:ext cx="5655733" cy="442343"/>
          </a:xfrm>
          <a:prstGeom prst="rect">
            <a:avLst/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KERJA MENAIKTARAF PORTAL PEDIA v3.0</a:t>
            </a:r>
          </a:p>
        </p:txBody>
      </p:sp>
      <p:sp>
        <p:nvSpPr>
          <p:cNvPr id="308" name="Google Shape;308;p6"/>
          <p:cNvSpPr txBox="1"/>
          <p:nvPr/>
        </p:nvSpPr>
        <p:spPr>
          <a:xfrm>
            <a:off x="415785" y="2445745"/>
            <a:ext cx="13260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SKOP</a:t>
            </a:r>
            <a:endParaRPr sz="1800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6"/>
          <p:cNvSpPr txBox="1"/>
          <p:nvPr/>
        </p:nvSpPr>
        <p:spPr>
          <a:xfrm>
            <a:off x="698629" y="2879378"/>
            <a:ext cx="4154725" cy="309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MY" sz="15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Membangunkan</a:t>
            </a:r>
            <a:r>
              <a:rPr lang="en-MY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dan </a:t>
            </a:r>
            <a:r>
              <a:rPr lang="en-MY" sz="15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menyediakan</a:t>
            </a:r>
            <a:r>
              <a:rPr lang="en-MY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MY" sz="15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fungsi</a:t>
            </a:r>
            <a:r>
              <a:rPr lang="en-MY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MY" sz="15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reka</a:t>
            </a:r>
            <a:r>
              <a:rPr lang="en-MY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MY" sz="15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bentuk</a:t>
            </a:r>
            <a:r>
              <a:rPr lang="en-MY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web yang </a:t>
            </a:r>
            <a:r>
              <a:rPr lang="en-MY" sz="15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responsif</a:t>
            </a:r>
            <a:r>
              <a:rPr lang="en-MY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(web responsive design) </a:t>
            </a:r>
            <a:r>
              <a:rPr lang="en-MY" sz="15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bagi</a:t>
            </a:r>
            <a:r>
              <a:rPr lang="en-MY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MY" sz="15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paparan</a:t>
            </a:r>
            <a:r>
              <a:rPr lang="en-MY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MY" sz="15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telefon</a:t>
            </a:r>
            <a:r>
              <a:rPr lang="en-MY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MY" sz="15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pintar</a:t>
            </a:r>
            <a:r>
              <a:rPr lang="en-MY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dan tablet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MY" sz="15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Mengemaskini</a:t>
            </a:r>
            <a:r>
              <a:rPr lang="en-MY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MY" sz="15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rekabentuk</a:t>
            </a:r>
            <a:r>
              <a:rPr lang="en-MY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dan </a:t>
            </a:r>
            <a:r>
              <a:rPr lang="en-MY" sz="15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fungsi</a:t>
            </a:r>
            <a:r>
              <a:rPr lang="en-MY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MY" sz="15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halaman</a:t>
            </a:r>
            <a:r>
              <a:rPr lang="en-MY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MY" sz="15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pengguna</a:t>
            </a:r>
            <a:r>
              <a:rPr lang="en-MY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MY" sz="15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penyelaras</a:t>
            </a:r>
            <a:r>
              <a:rPr lang="en-MY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dan </a:t>
            </a:r>
            <a:r>
              <a:rPr lang="en-MY" sz="15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pentadbir</a:t>
            </a:r>
            <a:r>
              <a:rPr lang="en-MY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MY" sz="15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Menaiktaraf</a:t>
            </a:r>
            <a:r>
              <a:rPr lang="en-MY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MY" sz="15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enjin</a:t>
            </a:r>
            <a:r>
              <a:rPr lang="en-MY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MY" sz="15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MediaWiki</a:t>
            </a:r>
            <a:r>
              <a:rPr lang="en-MY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MY" sz="15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Sesi</a:t>
            </a:r>
            <a:r>
              <a:rPr lang="en-MY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MY" sz="15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latihan</a:t>
            </a:r>
            <a:r>
              <a:rPr lang="en-MY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dan </a:t>
            </a:r>
            <a:r>
              <a:rPr lang="en-MY" sz="15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pemindahan</a:t>
            </a:r>
            <a:r>
              <a:rPr lang="en-MY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MY" sz="15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teknologi</a:t>
            </a:r>
            <a:r>
              <a:rPr lang="en-MY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MY" sz="15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Dokumentasi</a:t>
            </a:r>
            <a:r>
              <a:rPr lang="en-MY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manual </a:t>
            </a:r>
            <a:r>
              <a:rPr lang="en-MY" sz="15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teknikal</a:t>
            </a:r>
            <a:r>
              <a:rPr lang="en-MY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dan </a:t>
            </a:r>
            <a:r>
              <a:rPr lang="en-MY" sz="15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pengguna</a:t>
            </a:r>
            <a:endParaRPr lang="en-MY" sz="15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endParaRPr lang="en-MY" sz="15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endParaRPr sz="15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76;p3"/>
          <p:cNvSpPr txBox="1"/>
          <p:nvPr/>
        </p:nvSpPr>
        <p:spPr>
          <a:xfrm>
            <a:off x="515937" y="1712931"/>
            <a:ext cx="5675137" cy="53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dk1"/>
              </a:buClr>
              <a:buSzPts val="2800"/>
            </a:pPr>
            <a:r>
              <a:rPr lang="en-MY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 September </a:t>
            </a:r>
            <a:r>
              <a:rPr lang="en-MY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hingga</a:t>
            </a:r>
            <a:r>
              <a:rPr lang="en-MY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9 November 2021</a:t>
            </a:r>
          </a:p>
        </p:txBody>
      </p:sp>
      <p:pic>
        <p:nvPicPr>
          <p:cNvPr id="7" name="Picture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3438EFA-1052-4195-9927-7CE3AFA2F202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3"/>
          <a:srcRect l="279" t="1598" r="55033" b="-1598"/>
          <a:stretch/>
        </p:blipFill>
        <p:spPr>
          <a:xfrm>
            <a:off x="5455212" y="1310753"/>
            <a:ext cx="4884848" cy="488484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304</Words>
  <Application>Microsoft Office PowerPoint</Application>
  <PresentationFormat>Widescreen</PresentationFormat>
  <Paragraphs>46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Corbel</vt:lpstr>
      <vt:lpstr>Lato Light</vt:lpstr>
      <vt:lpstr>Arial</vt:lpstr>
      <vt:lpstr>Office Theme</vt:lpstr>
      <vt:lpstr>LAPORAN AKTIVITI INISIATIF ECKM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LAPORAN AKTIVITI INISIATIF ECKM</dc:title>
  <dc:creator>Administrator</dc:creator>
  <cp:lastModifiedBy>KHAIRINA ATIQAH BINTI KHAIRIL HIZAR</cp:lastModifiedBy>
  <cp:revision>16</cp:revision>
  <dcterms:created xsi:type="dcterms:W3CDTF">2019-06-26T14:07:53Z</dcterms:created>
  <dcterms:modified xsi:type="dcterms:W3CDTF">2021-12-11T12:31:23Z</dcterms:modified>
</cp:coreProperties>
</file>