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58" r:id="rId3"/>
    <p:sldId id="259" r:id="rId4"/>
    <p:sldId id="260" r:id="rId5"/>
    <p:sldId id="261" r:id="rId6"/>
    <p:sldId id="285" r:id="rId7"/>
    <p:sldId id="290" r:id="rId8"/>
    <p:sldId id="291" r:id="rId9"/>
    <p:sldId id="292" r:id="rId10"/>
    <p:sldId id="262" r:id="rId11"/>
    <p:sldId id="263" r:id="rId12"/>
    <p:sldId id="270" r:id="rId13"/>
    <p:sldId id="271" r:id="rId14"/>
    <p:sldId id="287" r:id="rId15"/>
    <p:sldId id="288" r:id="rId16"/>
    <p:sldId id="289" r:id="rId17"/>
    <p:sldId id="297" r:id="rId18"/>
    <p:sldId id="272" r:id="rId19"/>
    <p:sldId id="273" r:id="rId20"/>
    <p:sldId id="274" r:id="rId21"/>
    <p:sldId id="280" r:id="rId22"/>
    <p:sldId id="281" r:id="rId23"/>
    <p:sldId id="282" r:id="rId24"/>
    <p:sldId id="283" r:id="rId25"/>
    <p:sldId id="284" r:id="rId26"/>
    <p:sldId id="264" r:id="rId27"/>
    <p:sldId id="265" r:id="rId28"/>
    <p:sldId id="267" r:id="rId29"/>
    <p:sldId id="268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33" d="100"/>
        <a:sy n="33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8.xml"/><Relationship Id="rId2" Type="http://schemas.openxmlformats.org/officeDocument/2006/relationships/slide" Target="../slides/slide27.xml"/><Relationship Id="rId1" Type="http://schemas.openxmlformats.org/officeDocument/2006/relationships/slide" Target="../slides/slide29.xml"/><Relationship Id="rId4" Type="http://schemas.openxmlformats.org/officeDocument/2006/relationships/slide" Target="../slides/slide26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slide" Target="../slides/slide19.xml"/><Relationship Id="rId1" Type="http://schemas.openxmlformats.org/officeDocument/2006/relationships/slide" Target="../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1A868C-9786-457B-9154-9FBD837AE491}" type="doc">
      <dgm:prSet loTypeId="urn:microsoft.com/office/officeart/2005/8/layout/matrix1" loCatId="matrix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858256B1-32DB-4087-97F4-30AACAEAA5BE}">
      <dgm:prSet phldrT="[Text]"/>
      <dgm:spPr/>
      <dgm:t>
        <a:bodyPr/>
        <a:lstStyle/>
        <a:p>
          <a:r>
            <a:rPr lang="en-US" b="1" dirty="0" err="1" smtClean="0">
              <a:latin typeface="Berlin Sans FB Demi" pitchFamily="34" charset="0"/>
            </a:rPr>
            <a:t>Tanggungjawab</a:t>
          </a:r>
          <a:endParaRPr lang="en-US" b="1" dirty="0">
            <a:latin typeface="Berlin Sans FB Demi" pitchFamily="34" charset="0"/>
          </a:endParaRPr>
        </a:p>
      </dgm:t>
    </dgm:pt>
    <dgm:pt modelId="{C39A2985-1817-4C06-994A-F83B6D8C6D3E}" type="parTrans" cxnId="{1F73939E-2397-427E-977B-9ACF315056CF}">
      <dgm:prSet/>
      <dgm:spPr/>
      <dgm:t>
        <a:bodyPr/>
        <a:lstStyle/>
        <a:p>
          <a:endParaRPr lang="en-US"/>
        </a:p>
      </dgm:t>
    </dgm:pt>
    <dgm:pt modelId="{20029581-0118-41BD-96E0-EB865518DBC4}" type="sibTrans" cxnId="{1F73939E-2397-427E-977B-9ACF315056CF}">
      <dgm:prSet/>
      <dgm:spPr/>
      <dgm:t>
        <a:bodyPr/>
        <a:lstStyle/>
        <a:p>
          <a:endParaRPr lang="en-US"/>
        </a:p>
      </dgm:t>
    </dgm:pt>
    <dgm:pt modelId="{74E027D8-A076-4880-B87A-EB25FD5C90B8}">
      <dgm:prSet phldrT="[Text]" custT="1"/>
      <dgm:spPr/>
      <dgm:t>
        <a:bodyPr/>
        <a:lstStyle/>
        <a:p>
          <a:r>
            <a:rPr lang="en-US" sz="2800" dirty="0" err="1" smtClean="0">
              <a:hlinkClick xmlns:r="http://schemas.openxmlformats.org/officeDocument/2006/relationships" r:id="rId1" action="ppaction://hlinksldjump"/>
            </a:rPr>
            <a:t>Ketua</a:t>
          </a:r>
          <a:r>
            <a:rPr lang="en-US" sz="2800" dirty="0" smtClean="0">
              <a:hlinkClick xmlns:r="http://schemas.openxmlformats.org/officeDocument/2006/relationships" r:id="rId1" action="ppaction://hlinksldjump"/>
            </a:rPr>
            <a:t> </a:t>
          </a:r>
          <a:r>
            <a:rPr lang="en-US" sz="2800" dirty="0" err="1" smtClean="0">
              <a:hlinkClick xmlns:r="http://schemas.openxmlformats.org/officeDocument/2006/relationships" r:id="rId1" action="ppaction://hlinksldjump"/>
            </a:rPr>
            <a:t>Jabatan</a:t>
          </a:r>
          <a:endParaRPr lang="en-US" sz="2800" dirty="0"/>
        </a:p>
      </dgm:t>
    </dgm:pt>
    <dgm:pt modelId="{0F4E1037-EF20-42BE-A285-3626A137FD23}" type="parTrans" cxnId="{CE90B6D0-6B51-4249-A41E-B58E190C3516}">
      <dgm:prSet/>
      <dgm:spPr/>
      <dgm:t>
        <a:bodyPr/>
        <a:lstStyle/>
        <a:p>
          <a:endParaRPr lang="en-US"/>
        </a:p>
      </dgm:t>
    </dgm:pt>
    <dgm:pt modelId="{B8F921FF-61AB-4037-9DD7-0E8D262F312F}" type="sibTrans" cxnId="{CE90B6D0-6B51-4249-A41E-B58E190C3516}">
      <dgm:prSet/>
      <dgm:spPr/>
      <dgm:t>
        <a:bodyPr/>
        <a:lstStyle/>
        <a:p>
          <a:endParaRPr lang="en-US"/>
        </a:p>
      </dgm:t>
    </dgm:pt>
    <dgm:pt modelId="{050CCA33-DC00-4062-B98B-372A98A84560}">
      <dgm:prSet phldrT="[Text]" custT="1"/>
      <dgm:spPr/>
      <dgm:t>
        <a:bodyPr/>
        <a:lstStyle/>
        <a:p>
          <a:r>
            <a:rPr lang="en-US" sz="2800" dirty="0" err="1" smtClean="0">
              <a:hlinkClick xmlns:r="http://schemas.openxmlformats.org/officeDocument/2006/relationships" r:id="rId2" action="ppaction://hlinksldjump"/>
            </a:rPr>
            <a:t>Pegawai</a:t>
          </a:r>
          <a:r>
            <a:rPr lang="en-US" sz="2800" dirty="0" smtClean="0">
              <a:hlinkClick xmlns:r="http://schemas.openxmlformats.org/officeDocument/2006/relationships" r:id="rId2" action="ppaction://hlinksldjump"/>
            </a:rPr>
            <a:t> </a:t>
          </a:r>
          <a:r>
            <a:rPr lang="en-US" sz="2800" dirty="0" err="1" smtClean="0">
              <a:hlinkClick xmlns:r="http://schemas.openxmlformats.org/officeDocument/2006/relationships" r:id="rId2" action="ppaction://hlinksldjump"/>
            </a:rPr>
            <a:t>Kenderaan</a:t>
          </a:r>
          <a:endParaRPr lang="en-US" sz="2800" dirty="0"/>
        </a:p>
      </dgm:t>
    </dgm:pt>
    <dgm:pt modelId="{0A8FB0AB-EF1C-4A7D-B7C5-6206FD1AAE59}" type="parTrans" cxnId="{12D67534-A677-493C-92C0-6B2A6BB28E44}">
      <dgm:prSet/>
      <dgm:spPr/>
      <dgm:t>
        <a:bodyPr/>
        <a:lstStyle/>
        <a:p>
          <a:endParaRPr lang="en-US"/>
        </a:p>
      </dgm:t>
    </dgm:pt>
    <dgm:pt modelId="{F42A0B98-0F3F-437A-BC9C-0010C1A99F9C}" type="sibTrans" cxnId="{12D67534-A677-493C-92C0-6B2A6BB28E44}">
      <dgm:prSet/>
      <dgm:spPr/>
      <dgm:t>
        <a:bodyPr/>
        <a:lstStyle/>
        <a:p>
          <a:endParaRPr lang="en-US"/>
        </a:p>
      </dgm:t>
    </dgm:pt>
    <dgm:pt modelId="{6F25952E-FB33-45C3-9D54-DF35DB3FC7DC}">
      <dgm:prSet phldrT="[Text]" custT="1"/>
      <dgm:spPr/>
      <dgm:t>
        <a:bodyPr/>
        <a:lstStyle/>
        <a:p>
          <a:r>
            <a:rPr lang="en-US" sz="2800" dirty="0" err="1" smtClean="0">
              <a:hlinkClick xmlns:r="http://schemas.openxmlformats.org/officeDocument/2006/relationships" r:id="rId3" action="ppaction://hlinksldjump"/>
            </a:rPr>
            <a:t>Pengguna</a:t>
          </a:r>
          <a:endParaRPr lang="en-US" sz="2800" dirty="0"/>
        </a:p>
      </dgm:t>
    </dgm:pt>
    <dgm:pt modelId="{7D62B5B3-C110-40E7-B531-B72A7312A64F}" type="parTrans" cxnId="{DCBA9FD8-0C69-4AF7-B5E8-5EB3F6A0F5B9}">
      <dgm:prSet/>
      <dgm:spPr/>
      <dgm:t>
        <a:bodyPr/>
        <a:lstStyle/>
        <a:p>
          <a:endParaRPr lang="en-US"/>
        </a:p>
      </dgm:t>
    </dgm:pt>
    <dgm:pt modelId="{92200F4F-8222-4D17-A923-043DAEDF4EF6}" type="sibTrans" cxnId="{DCBA9FD8-0C69-4AF7-B5E8-5EB3F6A0F5B9}">
      <dgm:prSet/>
      <dgm:spPr/>
      <dgm:t>
        <a:bodyPr/>
        <a:lstStyle/>
        <a:p>
          <a:endParaRPr lang="en-US"/>
        </a:p>
      </dgm:t>
    </dgm:pt>
    <dgm:pt modelId="{18C1842E-E860-4461-8816-2085CE31DBF1}">
      <dgm:prSet phldrT="[Text]" custT="1"/>
      <dgm:spPr/>
      <dgm:t>
        <a:bodyPr/>
        <a:lstStyle/>
        <a:p>
          <a:r>
            <a:rPr lang="en-US" sz="2800" dirty="0" err="1" smtClean="0">
              <a:hlinkClick xmlns:r="http://schemas.openxmlformats.org/officeDocument/2006/relationships" r:id="rId4" action="ppaction://hlinksldjump"/>
            </a:rPr>
            <a:t>Pemandu</a:t>
          </a:r>
          <a:r>
            <a:rPr lang="en-US" sz="2800" dirty="0" smtClean="0">
              <a:hlinkClick xmlns:r="http://schemas.openxmlformats.org/officeDocument/2006/relationships" r:id="rId4" action="ppaction://hlinksldjump"/>
            </a:rPr>
            <a:t> </a:t>
          </a:r>
          <a:r>
            <a:rPr lang="en-US" sz="2800" dirty="0" err="1" smtClean="0">
              <a:hlinkClick xmlns:r="http://schemas.openxmlformats.org/officeDocument/2006/relationships" r:id="rId4" action="ppaction://hlinksldjump"/>
            </a:rPr>
            <a:t>Kenderaan</a:t>
          </a:r>
          <a:r>
            <a:rPr lang="en-US" sz="2800" dirty="0" smtClean="0">
              <a:hlinkClick xmlns:r="http://schemas.openxmlformats.org/officeDocument/2006/relationships" r:id="rId4" action="ppaction://hlinksldjump"/>
            </a:rPr>
            <a:t> </a:t>
          </a:r>
          <a:r>
            <a:rPr lang="en-US" sz="2800" dirty="0" err="1" smtClean="0">
              <a:hlinkClick xmlns:r="http://schemas.openxmlformats.org/officeDocument/2006/relationships" r:id="rId4" action="ppaction://hlinksldjump"/>
            </a:rPr>
            <a:t>Kerajaan</a:t>
          </a:r>
          <a:endParaRPr lang="en-US" sz="2800" dirty="0"/>
        </a:p>
      </dgm:t>
    </dgm:pt>
    <dgm:pt modelId="{EF5269CD-0FE4-4D94-A517-97DCCB28F06D}" type="parTrans" cxnId="{0C274930-0599-4F42-ACC8-15891A80FE4A}">
      <dgm:prSet/>
      <dgm:spPr/>
      <dgm:t>
        <a:bodyPr/>
        <a:lstStyle/>
        <a:p>
          <a:endParaRPr lang="en-US"/>
        </a:p>
      </dgm:t>
    </dgm:pt>
    <dgm:pt modelId="{0BEB04AA-DB24-411D-ADBD-DC563C71EFA8}" type="sibTrans" cxnId="{0C274930-0599-4F42-ACC8-15891A80FE4A}">
      <dgm:prSet/>
      <dgm:spPr/>
      <dgm:t>
        <a:bodyPr/>
        <a:lstStyle/>
        <a:p>
          <a:endParaRPr lang="en-US"/>
        </a:p>
      </dgm:t>
    </dgm:pt>
    <dgm:pt modelId="{BF08EEA2-E8AC-43C0-BE12-BA58E9E4921D}" type="pres">
      <dgm:prSet presAssocID="{5F1A868C-9786-457B-9154-9FBD837AE491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7B8506-7758-486F-B691-822622BC054E}" type="pres">
      <dgm:prSet presAssocID="{5F1A868C-9786-457B-9154-9FBD837AE491}" presName="matrix" presStyleCnt="0"/>
      <dgm:spPr/>
    </dgm:pt>
    <dgm:pt modelId="{AA0D2BBE-6F33-48B4-868A-A0556E5F5827}" type="pres">
      <dgm:prSet presAssocID="{5F1A868C-9786-457B-9154-9FBD837AE491}" presName="tile1" presStyleLbl="node1" presStyleIdx="0" presStyleCnt="4"/>
      <dgm:spPr/>
      <dgm:t>
        <a:bodyPr/>
        <a:lstStyle/>
        <a:p>
          <a:endParaRPr lang="en-US"/>
        </a:p>
      </dgm:t>
    </dgm:pt>
    <dgm:pt modelId="{A901C76E-5E6C-48A8-B121-CF33D1573F76}" type="pres">
      <dgm:prSet presAssocID="{5F1A868C-9786-457B-9154-9FBD837AE49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FC8616-466D-43F4-A55A-7ABE1130143C}" type="pres">
      <dgm:prSet presAssocID="{5F1A868C-9786-457B-9154-9FBD837AE491}" presName="tile2" presStyleLbl="node1" presStyleIdx="1" presStyleCnt="4"/>
      <dgm:spPr/>
      <dgm:t>
        <a:bodyPr/>
        <a:lstStyle/>
        <a:p>
          <a:endParaRPr lang="en-US"/>
        </a:p>
      </dgm:t>
    </dgm:pt>
    <dgm:pt modelId="{1B13C498-F2A4-4BC9-AF5A-D684A7DABD17}" type="pres">
      <dgm:prSet presAssocID="{5F1A868C-9786-457B-9154-9FBD837AE49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98F6E3-B14F-4678-8386-7B1E0DB02283}" type="pres">
      <dgm:prSet presAssocID="{5F1A868C-9786-457B-9154-9FBD837AE491}" presName="tile3" presStyleLbl="node1" presStyleIdx="2" presStyleCnt="4"/>
      <dgm:spPr/>
      <dgm:t>
        <a:bodyPr/>
        <a:lstStyle/>
        <a:p>
          <a:endParaRPr lang="en-US"/>
        </a:p>
      </dgm:t>
    </dgm:pt>
    <dgm:pt modelId="{BD1BA2FC-E43C-4560-BE52-6C3CB2E221A4}" type="pres">
      <dgm:prSet presAssocID="{5F1A868C-9786-457B-9154-9FBD837AE49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6AB06D-822C-4FFF-9838-6B9211AE4611}" type="pres">
      <dgm:prSet presAssocID="{5F1A868C-9786-457B-9154-9FBD837AE491}" presName="tile4" presStyleLbl="node1" presStyleIdx="3" presStyleCnt="4"/>
      <dgm:spPr/>
      <dgm:t>
        <a:bodyPr/>
        <a:lstStyle/>
        <a:p>
          <a:endParaRPr lang="en-US"/>
        </a:p>
      </dgm:t>
    </dgm:pt>
    <dgm:pt modelId="{BFE7A93E-79A8-4B2F-A70E-FF3015C02981}" type="pres">
      <dgm:prSet presAssocID="{5F1A868C-9786-457B-9154-9FBD837AE49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F7323F-BADA-4C70-80FA-E00E2065A5D1}" type="pres">
      <dgm:prSet presAssocID="{5F1A868C-9786-457B-9154-9FBD837AE491}" presName="centerTile" presStyleLbl="fgShp" presStyleIdx="0" presStyleCnt="1" custScaleX="125000" custScaleY="13500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DCBA9FD8-0C69-4AF7-B5E8-5EB3F6A0F5B9}" srcId="{858256B1-32DB-4087-97F4-30AACAEAA5BE}" destId="{6F25952E-FB33-45C3-9D54-DF35DB3FC7DC}" srcOrd="2" destOrd="0" parTransId="{7D62B5B3-C110-40E7-B531-B72A7312A64F}" sibTransId="{92200F4F-8222-4D17-A923-043DAEDF4EF6}"/>
    <dgm:cxn modelId="{5A0715AF-B8B5-4650-B54B-B4F1643F5177}" type="presOf" srcId="{858256B1-32DB-4087-97F4-30AACAEAA5BE}" destId="{9AF7323F-BADA-4C70-80FA-E00E2065A5D1}" srcOrd="0" destOrd="0" presId="urn:microsoft.com/office/officeart/2005/8/layout/matrix1"/>
    <dgm:cxn modelId="{06D17A91-D46E-4CDD-9FA5-DEEC51E898F6}" type="presOf" srcId="{6F25952E-FB33-45C3-9D54-DF35DB3FC7DC}" destId="{F598F6E3-B14F-4678-8386-7B1E0DB02283}" srcOrd="0" destOrd="0" presId="urn:microsoft.com/office/officeart/2005/8/layout/matrix1"/>
    <dgm:cxn modelId="{0C274930-0599-4F42-ACC8-15891A80FE4A}" srcId="{858256B1-32DB-4087-97F4-30AACAEAA5BE}" destId="{18C1842E-E860-4461-8816-2085CE31DBF1}" srcOrd="3" destOrd="0" parTransId="{EF5269CD-0FE4-4D94-A517-97DCCB28F06D}" sibTransId="{0BEB04AA-DB24-411D-ADBD-DC563C71EFA8}"/>
    <dgm:cxn modelId="{12D67534-A677-493C-92C0-6B2A6BB28E44}" srcId="{858256B1-32DB-4087-97F4-30AACAEAA5BE}" destId="{050CCA33-DC00-4062-B98B-372A98A84560}" srcOrd="1" destOrd="0" parTransId="{0A8FB0AB-EF1C-4A7D-B7C5-6206FD1AAE59}" sibTransId="{F42A0B98-0F3F-437A-BC9C-0010C1A99F9C}"/>
    <dgm:cxn modelId="{0E0CDBD8-334F-404A-9F52-654FF1339F1A}" type="presOf" srcId="{18C1842E-E860-4461-8816-2085CE31DBF1}" destId="{F96AB06D-822C-4FFF-9838-6B9211AE4611}" srcOrd="0" destOrd="0" presId="urn:microsoft.com/office/officeart/2005/8/layout/matrix1"/>
    <dgm:cxn modelId="{814AC720-C445-4F43-9D15-BF6C776E63B4}" type="presOf" srcId="{74E027D8-A076-4880-B87A-EB25FD5C90B8}" destId="{A901C76E-5E6C-48A8-B121-CF33D1573F76}" srcOrd="1" destOrd="0" presId="urn:microsoft.com/office/officeart/2005/8/layout/matrix1"/>
    <dgm:cxn modelId="{CE90B6D0-6B51-4249-A41E-B58E190C3516}" srcId="{858256B1-32DB-4087-97F4-30AACAEAA5BE}" destId="{74E027D8-A076-4880-B87A-EB25FD5C90B8}" srcOrd="0" destOrd="0" parTransId="{0F4E1037-EF20-42BE-A285-3626A137FD23}" sibTransId="{B8F921FF-61AB-4037-9DD7-0E8D262F312F}"/>
    <dgm:cxn modelId="{F60618D0-D562-4EAD-956E-12C1E89441AF}" type="presOf" srcId="{5F1A868C-9786-457B-9154-9FBD837AE491}" destId="{BF08EEA2-E8AC-43C0-BE12-BA58E9E4921D}" srcOrd="0" destOrd="0" presId="urn:microsoft.com/office/officeart/2005/8/layout/matrix1"/>
    <dgm:cxn modelId="{2333C392-1D2A-48B1-B7FE-C0912515C2C4}" type="presOf" srcId="{74E027D8-A076-4880-B87A-EB25FD5C90B8}" destId="{AA0D2BBE-6F33-48B4-868A-A0556E5F5827}" srcOrd="0" destOrd="0" presId="urn:microsoft.com/office/officeart/2005/8/layout/matrix1"/>
    <dgm:cxn modelId="{31467DDB-2FCC-4797-880A-E2419CB9E44F}" type="presOf" srcId="{050CCA33-DC00-4062-B98B-372A98A84560}" destId="{F8FC8616-466D-43F4-A55A-7ABE1130143C}" srcOrd="0" destOrd="0" presId="urn:microsoft.com/office/officeart/2005/8/layout/matrix1"/>
    <dgm:cxn modelId="{D6C3A455-E6FB-4D6D-9DEF-364E86156053}" type="presOf" srcId="{18C1842E-E860-4461-8816-2085CE31DBF1}" destId="{BFE7A93E-79A8-4B2F-A70E-FF3015C02981}" srcOrd="1" destOrd="0" presId="urn:microsoft.com/office/officeart/2005/8/layout/matrix1"/>
    <dgm:cxn modelId="{1F73939E-2397-427E-977B-9ACF315056CF}" srcId="{5F1A868C-9786-457B-9154-9FBD837AE491}" destId="{858256B1-32DB-4087-97F4-30AACAEAA5BE}" srcOrd="0" destOrd="0" parTransId="{C39A2985-1817-4C06-994A-F83B6D8C6D3E}" sibTransId="{20029581-0118-41BD-96E0-EB865518DBC4}"/>
    <dgm:cxn modelId="{F182E991-80F5-4848-AD1E-95725A16F62A}" type="presOf" srcId="{6F25952E-FB33-45C3-9D54-DF35DB3FC7DC}" destId="{BD1BA2FC-E43C-4560-BE52-6C3CB2E221A4}" srcOrd="1" destOrd="0" presId="urn:microsoft.com/office/officeart/2005/8/layout/matrix1"/>
    <dgm:cxn modelId="{99F0D0CD-F7CA-493B-93AC-72F1DC4C90FA}" type="presOf" srcId="{050CCA33-DC00-4062-B98B-372A98A84560}" destId="{1B13C498-F2A4-4BC9-AF5A-D684A7DABD17}" srcOrd="1" destOrd="0" presId="urn:microsoft.com/office/officeart/2005/8/layout/matrix1"/>
    <dgm:cxn modelId="{4B5389F9-72DF-4DC3-B024-2F2B0D4DD8E7}" type="presParOf" srcId="{BF08EEA2-E8AC-43C0-BE12-BA58E9E4921D}" destId="{227B8506-7758-486F-B691-822622BC054E}" srcOrd="0" destOrd="0" presId="urn:microsoft.com/office/officeart/2005/8/layout/matrix1"/>
    <dgm:cxn modelId="{65336731-DBFD-423A-88E2-E99A7D014342}" type="presParOf" srcId="{227B8506-7758-486F-B691-822622BC054E}" destId="{AA0D2BBE-6F33-48B4-868A-A0556E5F5827}" srcOrd="0" destOrd="0" presId="urn:microsoft.com/office/officeart/2005/8/layout/matrix1"/>
    <dgm:cxn modelId="{EBAB79D7-9092-463C-B40F-03E6CE92433F}" type="presParOf" srcId="{227B8506-7758-486F-B691-822622BC054E}" destId="{A901C76E-5E6C-48A8-B121-CF33D1573F76}" srcOrd="1" destOrd="0" presId="urn:microsoft.com/office/officeart/2005/8/layout/matrix1"/>
    <dgm:cxn modelId="{EAC0596A-4BC7-4E88-A99F-1B9363C5CC65}" type="presParOf" srcId="{227B8506-7758-486F-B691-822622BC054E}" destId="{F8FC8616-466D-43F4-A55A-7ABE1130143C}" srcOrd="2" destOrd="0" presId="urn:microsoft.com/office/officeart/2005/8/layout/matrix1"/>
    <dgm:cxn modelId="{D96F4354-EE0E-4901-9579-7A6B400B26A6}" type="presParOf" srcId="{227B8506-7758-486F-B691-822622BC054E}" destId="{1B13C498-F2A4-4BC9-AF5A-D684A7DABD17}" srcOrd="3" destOrd="0" presId="urn:microsoft.com/office/officeart/2005/8/layout/matrix1"/>
    <dgm:cxn modelId="{89D3D5F0-71B4-4F47-915A-EC892AA9BAD8}" type="presParOf" srcId="{227B8506-7758-486F-B691-822622BC054E}" destId="{F598F6E3-B14F-4678-8386-7B1E0DB02283}" srcOrd="4" destOrd="0" presId="urn:microsoft.com/office/officeart/2005/8/layout/matrix1"/>
    <dgm:cxn modelId="{823FE636-20AC-4165-A0A7-C2576091E20A}" type="presParOf" srcId="{227B8506-7758-486F-B691-822622BC054E}" destId="{BD1BA2FC-E43C-4560-BE52-6C3CB2E221A4}" srcOrd="5" destOrd="0" presId="urn:microsoft.com/office/officeart/2005/8/layout/matrix1"/>
    <dgm:cxn modelId="{D2DEF9AB-A4A6-41B8-890A-24D9432FCEDA}" type="presParOf" srcId="{227B8506-7758-486F-B691-822622BC054E}" destId="{F96AB06D-822C-4FFF-9838-6B9211AE4611}" srcOrd="6" destOrd="0" presId="urn:microsoft.com/office/officeart/2005/8/layout/matrix1"/>
    <dgm:cxn modelId="{92D2B8C2-E81B-4269-8770-FA9E16318089}" type="presParOf" srcId="{227B8506-7758-486F-B691-822622BC054E}" destId="{BFE7A93E-79A8-4B2F-A70E-FF3015C02981}" srcOrd="7" destOrd="0" presId="urn:microsoft.com/office/officeart/2005/8/layout/matrix1"/>
    <dgm:cxn modelId="{3857A9BC-B1FC-4C0F-878C-2E3B86907B0D}" type="presParOf" srcId="{BF08EEA2-E8AC-43C0-BE12-BA58E9E4921D}" destId="{9AF7323F-BADA-4C70-80FA-E00E2065A5D1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B7E2B8-DC97-4140-AF5E-87B97741FB3C}" type="doc">
      <dgm:prSet loTypeId="urn:microsoft.com/office/officeart/2005/8/layout/chevron2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733883D-FF20-4535-94C5-0F03B8B83E42}">
      <dgm:prSet phldrT="[Text]"/>
      <dgm:spPr/>
      <dgm:t>
        <a:bodyPr/>
        <a:lstStyle/>
        <a:p>
          <a:endParaRPr lang="en-US" dirty="0"/>
        </a:p>
      </dgm:t>
    </dgm:pt>
    <dgm:pt modelId="{BD814A64-1599-4B61-AAD3-AEC08A844447}" type="parTrans" cxnId="{181D3995-6E7C-4090-A4AE-C15BB3BFA070}">
      <dgm:prSet/>
      <dgm:spPr/>
      <dgm:t>
        <a:bodyPr/>
        <a:lstStyle/>
        <a:p>
          <a:endParaRPr lang="en-US"/>
        </a:p>
      </dgm:t>
    </dgm:pt>
    <dgm:pt modelId="{95F6AF0C-7442-48CF-B402-EE75A80887DB}" type="sibTrans" cxnId="{181D3995-6E7C-4090-A4AE-C15BB3BFA070}">
      <dgm:prSet/>
      <dgm:spPr/>
      <dgm:t>
        <a:bodyPr/>
        <a:lstStyle/>
        <a:p>
          <a:endParaRPr lang="en-US"/>
        </a:p>
      </dgm:t>
    </dgm:pt>
    <dgm:pt modelId="{6D7B02A1-75B7-4E58-9D0A-23071CBF666D}">
      <dgm:prSet phldrT="[Text]"/>
      <dgm:spPr/>
      <dgm:t>
        <a:bodyPr/>
        <a:lstStyle/>
        <a:p>
          <a:r>
            <a:rPr lang="en-US" dirty="0" err="1" smtClean="0">
              <a:latin typeface="Berlin Sans FB" pitchFamily="34" charset="0"/>
            </a:rPr>
            <a:t>Setiap</a:t>
          </a:r>
          <a:r>
            <a:rPr lang="en-US" dirty="0" smtClean="0">
              <a:latin typeface="Berlin Sans FB" pitchFamily="34" charset="0"/>
            </a:rPr>
            <a:t> </a:t>
          </a:r>
          <a:r>
            <a:rPr lang="en-US" dirty="0" err="1" smtClean="0">
              <a:latin typeface="Berlin Sans FB" pitchFamily="34" charset="0"/>
            </a:rPr>
            <a:t>catatan</a:t>
          </a:r>
          <a:r>
            <a:rPr lang="en-US" dirty="0" smtClean="0">
              <a:latin typeface="Berlin Sans FB" pitchFamily="34" charset="0"/>
            </a:rPr>
            <a:t> </a:t>
          </a:r>
          <a:r>
            <a:rPr lang="en-US" dirty="0" err="1" smtClean="0">
              <a:latin typeface="Berlin Sans FB" pitchFamily="34" charset="0"/>
            </a:rPr>
            <a:t>dalam</a:t>
          </a:r>
          <a:r>
            <a:rPr lang="en-US" dirty="0" smtClean="0">
              <a:latin typeface="Berlin Sans FB" pitchFamily="34" charset="0"/>
            </a:rPr>
            <a:t> </a:t>
          </a:r>
          <a:r>
            <a:rPr lang="en-US" dirty="0" err="1" smtClean="0">
              <a:latin typeface="Berlin Sans FB" pitchFamily="34" charset="0"/>
            </a:rPr>
            <a:t>butir-butir</a:t>
          </a:r>
          <a:r>
            <a:rPr lang="en-US" dirty="0" smtClean="0">
              <a:latin typeface="Berlin Sans FB" pitchFamily="34" charset="0"/>
            </a:rPr>
            <a:t> </a:t>
          </a:r>
          <a:r>
            <a:rPr lang="en-US" dirty="0" err="1" smtClean="0">
              <a:latin typeface="Berlin Sans FB" pitchFamily="34" charset="0"/>
            </a:rPr>
            <a:t>penggunaan</a:t>
          </a:r>
          <a:r>
            <a:rPr lang="en-US" dirty="0" smtClean="0">
              <a:latin typeface="Berlin Sans FB" pitchFamily="34" charset="0"/>
            </a:rPr>
            <a:t> </a:t>
          </a:r>
          <a:r>
            <a:rPr lang="en-US" dirty="0" err="1" smtClean="0">
              <a:latin typeface="Berlin Sans FB" pitchFamily="34" charset="0"/>
            </a:rPr>
            <a:t>kenderaan</a:t>
          </a:r>
          <a:r>
            <a:rPr lang="en-US" dirty="0" smtClean="0">
              <a:latin typeface="Berlin Sans FB" pitchFamily="34" charset="0"/>
            </a:rPr>
            <a:t> </a:t>
          </a:r>
          <a:r>
            <a:rPr lang="en-US" dirty="0" err="1" smtClean="0">
              <a:latin typeface="Berlin Sans FB" pitchFamily="34" charset="0"/>
            </a:rPr>
            <a:t>hendaklah</a:t>
          </a:r>
          <a:r>
            <a:rPr lang="en-US" dirty="0" smtClean="0">
              <a:latin typeface="Berlin Sans FB" pitchFamily="34" charset="0"/>
            </a:rPr>
            <a:t> </a:t>
          </a:r>
          <a:r>
            <a:rPr lang="en-US" dirty="0" err="1" smtClean="0">
              <a:latin typeface="Berlin Sans FB" pitchFamily="34" charset="0"/>
            </a:rPr>
            <a:t>dimulakan</a:t>
          </a:r>
          <a:r>
            <a:rPr lang="en-US" dirty="0" smtClean="0">
              <a:latin typeface="Berlin Sans FB" pitchFamily="34" charset="0"/>
            </a:rPr>
            <a:t> </a:t>
          </a:r>
          <a:r>
            <a:rPr lang="en-US" dirty="0" err="1" smtClean="0">
              <a:latin typeface="Berlin Sans FB" pitchFamily="34" charset="0"/>
            </a:rPr>
            <a:t>dengan</a:t>
          </a:r>
          <a:r>
            <a:rPr lang="en-US" dirty="0" smtClean="0">
              <a:latin typeface="Berlin Sans FB" pitchFamily="34" charset="0"/>
            </a:rPr>
            <a:t> </a:t>
          </a:r>
          <a:r>
            <a:rPr lang="en-US" dirty="0" err="1" smtClean="0">
              <a:latin typeface="Berlin Sans FB" pitchFamily="34" charset="0"/>
            </a:rPr>
            <a:t>muka</a:t>
          </a:r>
          <a:r>
            <a:rPr lang="en-US" dirty="0" smtClean="0">
              <a:latin typeface="Berlin Sans FB" pitchFamily="34" charset="0"/>
            </a:rPr>
            <a:t> </a:t>
          </a:r>
          <a:r>
            <a:rPr lang="en-US" dirty="0" err="1" smtClean="0">
              <a:latin typeface="Berlin Sans FB" pitchFamily="34" charset="0"/>
            </a:rPr>
            <a:t>helaian</a:t>
          </a:r>
          <a:r>
            <a:rPr lang="en-US" dirty="0" smtClean="0">
              <a:latin typeface="Berlin Sans FB" pitchFamily="34" charset="0"/>
            </a:rPr>
            <a:t> </a:t>
          </a:r>
          <a:r>
            <a:rPr lang="en-US" dirty="0" err="1" smtClean="0">
              <a:latin typeface="Berlin Sans FB" pitchFamily="34" charset="0"/>
            </a:rPr>
            <a:t>baru</a:t>
          </a:r>
          <a:r>
            <a:rPr lang="en-US" dirty="0" smtClean="0">
              <a:latin typeface="Berlin Sans FB" pitchFamily="34" charset="0"/>
            </a:rPr>
            <a:t> </a:t>
          </a:r>
          <a:r>
            <a:rPr lang="en-US" dirty="0" err="1" smtClean="0">
              <a:latin typeface="Berlin Sans FB" pitchFamily="34" charset="0"/>
            </a:rPr>
            <a:t>bagi</a:t>
          </a:r>
          <a:r>
            <a:rPr lang="en-US" dirty="0" smtClean="0">
              <a:latin typeface="Berlin Sans FB" pitchFamily="34" charset="0"/>
            </a:rPr>
            <a:t> </a:t>
          </a:r>
          <a:r>
            <a:rPr lang="en-US" dirty="0" err="1" smtClean="0">
              <a:latin typeface="Berlin Sans FB" pitchFamily="34" charset="0"/>
            </a:rPr>
            <a:t>sesuatu</a:t>
          </a:r>
          <a:r>
            <a:rPr lang="en-US" dirty="0" smtClean="0">
              <a:latin typeface="Berlin Sans FB" pitchFamily="34" charset="0"/>
            </a:rPr>
            <a:t> </a:t>
          </a:r>
          <a:r>
            <a:rPr lang="en-US" dirty="0" err="1" smtClean="0">
              <a:latin typeface="Berlin Sans FB" pitchFamily="34" charset="0"/>
            </a:rPr>
            <a:t>bulan</a:t>
          </a:r>
          <a:r>
            <a:rPr lang="en-US" dirty="0" smtClean="0">
              <a:latin typeface="Berlin Sans FB" pitchFamily="34" charset="0"/>
            </a:rPr>
            <a:t>;</a:t>
          </a:r>
          <a:endParaRPr lang="en-US" dirty="0">
            <a:latin typeface="Berlin Sans FB" pitchFamily="34" charset="0"/>
          </a:endParaRPr>
        </a:p>
      </dgm:t>
    </dgm:pt>
    <dgm:pt modelId="{748DF62F-CE06-413B-B9E7-828CBB87F2A4}" type="parTrans" cxnId="{4542AF9C-E61E-4FD8-A521-6347EE6BE31F}">
      <dgm:prSet/>
      <dgm:spPr/>
      <dgm:t>
        <a:bodyPr/>
        <a:lstStyle/>
        <a:p>
          <a:endParaRPr lang="en-US"/>
        </a:p>
      </dgm:t>
    </dgm:pt>
    <dgm:pt modelId="{432CFE67-530B-48B8-9DE3-356DE0A2BB6B}" type="sibTrans" cxnId="{4542AF9C-E61E-4FD8-A521-6347EE6BE31F}">
      <dgm:prSet/>
      <dgm:spPr/>
      <dgm:t>
        <a:bodyPr/>
        <a:lstStyle/>
        <a:p>
          <a:endParaRPr lang="en-US"/>
        </a:p>
      </dgm:t>
    </dgm:pt>
    <dgm:pt modelId="{C34158A8-7986-4BE7-9CB7-5CFA1F755B0D}">
      <dgm:prSet phldrT="[Text]"/>
      <dgm:spPr/>
      <dgm:t>
        <a:bodyPr/>
        <a:lstStyle/>
        <a:p>
          <a:endParaRPr lang="en-US" dirty="0"/>
        </a:p>
      </dgm:t>
    </dgm:pt>
    <dgm:pt modelId="{220F3F3B-4425-42EA-B29F-50BEA67CB5F6}" type="parTrans" cxnId="{EF41CD49-BFE3-4B22-81A4-DDA3A64EDC87}">
      <dgm:prSet/>
      <dgm:spPr/>
      <dgm:t>
        <a:bodyPr/>
        <a:lstStyle/>
        <a:p>
          <a:endParaRPr lang="en-US"/>
        </a:p>
      </dgm:t>
    </dgm:pt>
    <dgm:pt modelId="{05D16AE3-8C75-43A2-B64E-3548473B04DF}" type="sibTrans" cxnId="{EF41CD49-BFE3-4B22-81A4-DDA3A64EDC87}">
      <dgm:prSet/>
      <dgm:spPr/>
      <dgm:t>
        <a:bodyPr/>
        <a:lstStyle/>
        <a:p>
          <a:endParaRPr lang="en-US"/>
        </a:p>
      </dgm:t>
    </dgm:pt>
    <dgm:pt modelId="{8C236FF0-B348-439F-AE7D-13ABAE925698}">
      <dgm:prSet phldrT="[Text]"/>
      <dgm:spPr/>
      <dgm:t>
        <a:bodyPr/>
        <a:lstStyle/>
        <a:p>
          <a:r>
            <a:rPr lang="en-US" dirty="0" err="1" smtClean="0">
              <a:latin typeface="Berlin Sans FB" pitchFamily="34" charset="0"/>
            </a:rPr>
            <a:t>Setiap</a:t>
          </a:r>
          <a:r>
            <a:rPr lang="en-US" dirty="0" smtClean="0">
              <a:latin typeface="Berlin Sans FB" pitchFamily="34" charset="0"/>
            </a:rPr>
            <a:t> </a:t>
          </a:r>
          <a:r>
            <a:rPr lang="en-US" dirty="0" err="1" smtClean="0">
              <a:latin typeface="Berlin Sans FB" pitchFamily="34" charset="0"/>
            </a:rPr>
            <a:t>catatan</a:t>
          </a:r>
          <a:r>
            <a:rPr lang="en-US" dirty="0" smtClean="0">
              <a:latin typeface="Berlin Sans FB" pitchFamily="34" charset="0"/>
            </a:rPr>
            <a:t> </a:t>
          </a:r>
          <a:r>
            <a:rPr lang="en-US" dirty="0" err="1" smtClean="0">
              <a:latin typeface="Berlin Sans FB" pitchFamily="34" charset="0"/>
            </a:rPr>
            <a:t>dalam</a:t>
          </a:r>
          <a:r>
            <a:rPr lang="en-US" dirty="0" smtClean="0">
              <a:latin typeface="Berlin Sans FB" pitchFamily="34" charset="0"/>
            </a:rPr>
            <a:t> </a:t>
          </a:r>
          <a:r>
            <a:rPr lang="en-US" dirty="0" err="1" smtClean="0">
              <a:latin typeface="Berlin Sans FB" pitchFamily="34" charset="0"/>
            </a:rPr>
            <a:t>butir-butir</a:t>
          </a:r>
          <a:r>
            <a:rPr lang="en-US" dirty="0" smtClean="0">
              <a:latin typeface="Berlin Sans FB" pitchFamily="34" charset="0"/>
            </a:rPr>
            <a:t> </a:t>
          </a:r>
          <a:r>
            <a:rPr lang="en-US" dirty="0" err="1" smtClean="0">
              <a:latin typeface="Berlin Sans FB" pitchFamily="34" charset="0"/>
            </a:rPr>
            <a:t>penggunaan</a:t>
          </a:r>
          <a:r>
            <a:rPr lang="en-US" dirty="0" smtClean="0">
              <a:latin typeface="Berlin Sans FB" pitchFamily="34" charset="0"/>
            </a:rPr>
            <a:t> </a:t>
          </a:r>
          <a:r>
            <a:rPr lang="en-US" dirty="0" err="1" smtClean="0">
              <a:latin typeface="Berlin Sans FB" pitchFamily="34" charset="0"/>
            </a:rPr>
            <a:t>kenderaan</a:t>
          </a:r>
          <a:r>
            <a:rPr lang="en-US" dirty="0" smtClean="0">
              <a:latin typeface="Berlin Sans FB" pitchFamily="34" charset="0"/>
            </a:rPr>
            <a:t> </a:t>
          </a:r>
          <a:r>
            <a:rPr lang="en-US" dirty="0" err="1" smtClean="0">
              <a:latin typeface="Berlin Sans FB" pitchFamily="34" charset="0"/>
            </a:rPr>
            <a:t>hendaklah</a:t>
          </a:r>
          <a:r>
            <a:rPr lang="en-US" dirty="0" smtClean="0">
              <a:latin typeface="Berlin Sans FB" pitchFamily="34" charset="0"/>
            </a:rPr>
            <a:t> </a:t>
          </a:r>
          <a:r>
            <a:rPr lang="en-US" dirty="0" err="1" smtClean="0">
              <a:latin typeface="Berlin Sans FB" pitchFamily="34" charset="0"/>
            </a:rPr>
            <a:t>dimulakan</a:t>
          </a:r>
          <a:r>
            <a:rPr lang="en-US" dirty="0" smtClean="0">
              <a:latin typeface="Berlin Sans FB" pitchFamily="34" charset="0"/>
            </a:rPr>
            <a:t> </a:t>
          </a:r>
          <a:r>
            <a:rPr lang="en-US" dirty="0" err="1" smtClean="0">
              <a:latin typeface="Berlin Sans FB" pitchFamily="34" charset="0"/>
            </a:rPr>
            <a:t>dengan</a:t>
          </a:r>
          <a:r>
            <a:rPr lang="en-US" dirty="0" smtClean="0">
              <a:latin typeface="Berlin Sans FB" pitchFamily="34" charset="0"/>
            </a:rPr>
            <a:t> </a:t>
          </a:r>
          <a:r>
            <a:rPr lang="en-US" dirty="0" err="1" smtClean="0">
              <a:latin typeface="Berlin Sans FB" pitchFamily="34" charset="0"/>
            </a:rPr>
            <a:t>muka</a:t>
          </a:r>
          <a:r>
            <a:rPr lang="en-US" dirty="0" smtClean="0">
              <a:latin typeface="Berlin Sans FB" pitchFamily="34" charset="0"/>
            </a:rPr>
            <a:t> </a:t>
          </a:r>
          <a:r>
            <a:rPr lang="en-US" dirty="0" err="1" smtClean="0">
              <a:latin typeface="Berlin Sans FB" pitchFamily="34" charset="0"/>
            </a:rPr>
            <a:t>helaian</a:t>
          </a:r>
          <a:r>
            <a:rPr lang="en-US" dirty="0" smtClean="0">
              <a:latin typeface="Berlin Sans FB" pitchFamily="34" charset="0"/>
            </a:rPr>
            <a:t> </a:t>
          </a:r>
          <a:r>
            <a:rPr lang="en-US" dirty="0" err="1" smtClean="0">
              <a:latin typeface="Berlin Sans FB" pitchFamily="34" charset="0"/>
            </a:rPr>
            <a:t>baru</a:t>
          </a:r>
          <a:r>
            <a:rPr lang="en-US" dirty="0" smtClean="0">
              <a:latin typeface="Berlin Sans FB" pitchFamily="34" charset="0"/>
            </a:rPr>
            <a:t> </a:t>
          </a:r>
          <a:r>
            <a:rPr lang="en-US" dirty="0" err="1" smtClean="0">
              <a:latin typeface="Berlin Sans FB" pitchFamily="34" charset="0"/>
            </a:rPr>
            <a:t>bagi</a:t>
          </a:r>
          <a:r>
            <a:rPr lang="en-US" dirty="0" smtClean="0">
              <a:latin typeface="Berlin Sans FB" pitchFamily="34" charset="0"/>
            </a:rPr>
            <a:t> </a:t>
          </a:r>
          <a:r>
            <a:rPr lang="en-US" dirty="0" err="1" smtClean="0">
              <a:latin typeface="Berlin Sans FB" pitchFamily="34" charset="0"/>
            </a:rPr>
            <a:t>sesuatu</a:t>
          </a:r>
          <a:r>
            <a:rPr lang="en-US" dirty="0" smtClean="0">
              <a:latin typeface="Berlin Sans FB" pitchFamily="34" charset="0"/>
            </a:rPr>
            <a:t> </a:t>
          </a:r>
          <a:r>
            <a:rPr lang="en-US" dirty="0" err="1" smtClean="0">
              <a:latin typeface="Berlin Sans FB" pitchFamily="34" charset="0"/>
            </a:rPr>
            <a:t>bulan</a:t>
          </a:r>
          <a:r>
            <a:rPr lang="en-US" dirty="0" smtClean="0">
              <a:latin typeface="Berlin Sans FB" pitchFamily="34" charset="0"/>
            </a:rPr>
            <a:t>;</a:t>
          </a:r>
          <a:endParaRPr lang="en-US" dirty="0">
            <a:latin typeface="Berlin Sans FB" pitchFamily="34" charset="0"/>
          </a:endParaRPr>
        </a:p>
      </dgm:t>
    </dgm:pt>
    <dgm:pt modelId="{6F8006D0-FF85-4CBA-B053-A905EF01598F}" type="parTrans" cxnId="{36ED4D4E-19C5-4EE2-8E85-776ADEB05987}">
      <dgm:prSet/>
      <dgm:spPr/>
      <dgm:t>
        <a:bodyPr/>
        <a:lstStyle/>
        <a:p>
          <a:endParaRPr lang="en-US"/>
        </a:p>
      </dgm:t>
    </dgm:pt>
    <dgm:pt modelId="{0D2AB39A-7A12-45F5-A4E7-6A13980915C5}" type="sibTrans" cxnId="{36ED4D4E-19C5-4EE2-8E85-776ADEB05987}">
      <dgm:prSet/>
      <dgm:spPr/>
      <dgm:t>
        <a:bodyPr/>
        <a:lstStyle/>
        <a:p>
          <a:endParaRPr lang="en-US"/>
        </a:p>
      </dgm:t>
    </dgm:pt>
    <dgm:pt modelId="{92002965-1AD9-41FD-90A4-4E1A045D9392}">
      <dgm:prSet phldrT="[Text]"/>
      <dgm:spPr/>
      <dgm:t>
        <a:bodyPr/>
        <a:lstStyle/>
        <a:p>
          <a:endParaRPr lang="en-US" dirty="0"/>
        </a:p>
      </dgm:t>
    </dgm:pt>
    <dgm:pt modelId="{194A396A-DF2C-4354-A884-39F9FA0828CF}" type="parTrans" cxnId="{0B23131B-FE70-4AC4-B42F-49800B278E0F}">
      <dgm:prSet/>
      <dgm:spPr/>
      <dgm:t>
        <a:bodyPr/>
        <a:lstStyle/>
        <a:p>
          <a:endParaRPr lang="en-US"/>
        </a:p>
      </dgm:t>
    </dgm:pt>
    <dgm:pt modelId="{8BE92536-B723-455B-AF3B-AAA79FD5D425}" type="sibTrans" cxnId="{0B23131B-FE70-4AC4-B42F-49800B278E0F}">
      <dgm:prSet/>
      <dgm:spPr/>
      <dgm:t>
        <a:bodyPr/>
        <a:lstStyle/>
        <a:p>
          <a:endParaRPr lang="en-US"/>
        </a:p>
      </dgm:t>
    </dgm:pt>
    <dgm:pt modelId="{73AF05D6-61CE-4A16-9678-445FD7AB231D}">
      <dgm:prSet phldrT="[Text]"/>
      <dgm:spPr/>
      <dgm:t>
        <a:bodyPr/>
        <a:lstStyle/>
        <a:p>
          <a:r>
            <a:rPr lang="en-US" dirty="0" err="1" smtClean="0">
              <a:latin typeface="Berlin Sans FB" pitchFamily="34" charset="0"/>
            </a:rPr>
            <a:t>Buku</a:t>
          </a:r>
          <a:r>
            <a:rPr lang="en-US" dirty="0" smtClean="0">
              <a:latin typeface="Berlin Sans FB" pitchFamily="34" charset="0"/>
            </a:rPr>
            <a:t> Log </a:t>
          </a:r>
          <a:r>
            <a:rPr lang="en-US" dirty="0" err="1" smtClean="0">
              <a:latin typeface="Berlin Sans FB" pitchFamily="34" charset="0"/>
            </a:rPr>
            <a:t>mesti</a:t>
          </a:r>
          <a:r>
            <a:rPr lang="en-US" dirty="0" smtClean="0">
              <a:latin typeface="Berlin Sans FB" pitchFamily="34" charset="0"/>
            </a:rPr>
            <a:t> </a:t>
          </a:r>
          <a:r>
            <a:rPr lang="en-US" dirty="0" err="1" smtClean="0">
              <a:latin typeface="Berlin Sans FB" pitchFamily="34" charset="0"/>
            </a:rPr>
            <a:t>berada</a:t>
          </a:r>
          <a:r>
            <a:rPr lang="en-US" dirty="0" smtClean="0">
              <a:latin typeface="Berlin Sans FB" pitchFamily="34" charset="0"/>
            </a:rPr>
            <a:t> di </a:t>
          </a:r>
          <a:r>
            <a:rPr lang="en-US" dirty="0" err="1" smtClean="0">
              <a:latin typeface="Berlin Sans FB" pitchFamily="34" charset="0"/>
            </a:rPr>
            <a:t>dalam</a:t>
          </a:r>
          <a:r>
            <a:rPr lang="en-US" dirty="0" smtClean="0">
              <a:latin typeface="Berlin Sans FB" pitchFamily="34" charset="0"/>
            </a:rPr>
            <a:t> </a:t>
          </a:r>
          <a:r>
            <a:rPr lang="en-US" dirty="0" err="1" smtClean="0">
              <a:latin typeface="Berlin Sans FB" pitchFamily="34" charset="0"/>
            </a:rPr>
            <a:t>kenderaan</a:t>
          </a:r>
          <a:r>
            <a:rPr lang="en-US" dirty="0" smtClean="0">
              <a:latin typeface="Berlin Sans FB" pitchFamily="34" charset="0"/>
            </a:rPr>
            <a:t> </a:t>
          </a:r>
          <a:r>
            <a:rPr lang="en-US" dirty="0" err="1" smtClean="0">
              <a:latin typeface="Berlin Sans FB" pitchFamily="34" charset="0"/>
            </a:rPr>
            <a:t>setiap</a:t>
          </a:r>
          <a:r>
            <a:rPr lang="en-US" dirty="0" smtClean="0">
              <a:latin typeface="Berlin Sans FB" pitchFamily="34" charset="0"/>
            </a:rPr>
            <a:t> kali </a:t>
          </a:r>
          <a:r>
            <a:rPr lang="en-US" dirty="0" err="1" smtClean="0">
              <a:latin typeface="Berlin Sans FB" pitchFamily="34" charset="0"/>
            </a:rPr>
            <a:t>perjalanan</a:t>
          </a:r>
          <a:r>
            <a:rPr lang="en-US" dirty="0" smtClean="0">
              <a:latin typeface="Berlin Sans FB" pitchFamily="34" charset="0"/>
            </a:rPr>
            <a:t>.</a:t>
          </a:r>
          <a:endParaRPr lang="en-US" dirty="0">
            <a:latin typeface="Berlin Sans FB" pitchFamily="34" charset="0"/>
          </a:endParaRPr>
        </a:p>
      </dgm:t>
    </dgm:pt>
    <dgm:pt modelId="{BB209A8C-9EB6-4CDA-BC70-18837453D143}" type="parTrans" cxnId="{1E19A42C-D4D2-414C-A364-AF019BDB18FA}">
      <dgm:prSet/>
      <dgm:spPr/>
      <dgm:t>
        <a:bodyPr/>
        <a:lstStyle/>
        <a:p>
          <a:endParaRPr lang="en-US"/>
        </a:p>
      </dgm:t>
    </dgm:pt>
    <dgm:pt modelId="{2EBA7372-C688-4868-8347-01F4A3E034C8}" type="sibTrans" cxnId="{1E19A42C-D4D2-414C-A364-AF019BDB18FA}">
      <dgm:prSet/>
      <dgm:spPr/>
      <dgm:t>
        <a:bodyPr/>
        <a:lstStyle/>
        <a:p>
          <a:endParaRPr lang="en-US"/>
        </a:p>
      </dgm:t>
    </dgm:pt>
    <dgm:pt modelId="{AE09C5B1-1701-4FA7-99E6-E62C639AE694}">
      <dgm:prSet phldrT="[Text]"/>
      <dgm:spPr/>
      <dgm:t>
        <a:bodyPr/>
        <a:lstStyle/>
        <a:p>
          <a:endParaRPr lang="en-US" dirty="0"/>
        </a:p>
      </dgm:t>
    </dgm:pt>
    <dgm:pt modelId="{0F5B4835-CF60-43E1-96E8-D657EA408182}" type="parTrans" cxnId="{1BE90FB9-E416-4884-9DAD-331B3163DB9C}">
      <dgm:prSet/>
      <dgm:spPr/>
      <dgm:t>
        <a:bodyPr/>
        <a:lstStyle/>
        <a:p>
          <a:endParaRPr lang="en-US"/>
        </a:p>
      </dgm:t>
    </dgm:pt>
    <dgm:pt modelId="{2ED511AD-12DF-4506-A3F8-F22D03D8E5D4}" type="sibTrans" cxnId="{1BE90FB9-E416-4884-9DAD-331B3163DB9C}">
      <dgm:prSet/>
      <dgm:spPr/>
      <dgm:t>
        <a:bodyPr/>
        <a:lstStyle/>
        <a:p>
          <a:endParaRPr lang="en-US"/>
        </a:p>
      </dgm:t>
    </dgm:pt>
    <dgm:pt modelId="{715F2CEB-A792-4829-A0B7-3180D945F32D}">
      <dgm:prSet/>
      <dgm:spPr/>
      <dgm:t>
        <a:bodyPr/>
        <a:lstStyle/>
        <a:p>
          <a:r>
            <a:rPr lang="en-US" dirty="0" err="1" smtClean="0">
              <a:latin typeface="Berlin Sans FB" pitchFamily="34" charset="0"/>
            </a:rPr>
            <a:t>Salinan</a:t>
          </a:r>
          <a:r>
            <a:rPr lang="en-US" dirty="0" smtClean="0">
              <a:latin typeface="Berlin Sans FB" pitchFamily="34" charset="0"/>
            </a:rPr>
            <a:t> </a:t>
          </a:r>
          <a:r>
            <a:rPr lang="en-US" dirty="0" err="1" smtClean="0">
              <a:latin typeface="Berlin Sans FB" pitchFamily="34" charset="0"/>
            </a:rPr>
            <a:t>asal</a:t>
          </a:r>
          <a:r>
            <a:rPr lang="en-US" dirty="0" smtClean="0">
              <a:latin typeface="Berlin Sans FB" pitchFamily="34" charset="0"/>
            </a:rPr>
            <a:t> </a:t>
          </a:r>
          <a:r>
            <a:rPr lang="en-US" dirty="0" err="1" smtClean="0">
              <a:latin typeface="Berlin Sans FB" pitchFamily="34" charset="0"/>
            </a:rPr>
            <a:t>butir-butir</a:t>
          </a:r>
          <a:r>
            <a:rPr lang="en-US" dirty="0" smtClean="0">
              <a:latin typeface="Berlin Sans FB" pitchFamily="34" charset="0"/>
            </a:rPr>
            <a:t> </a:t>
          </a:r>
          <a:r>
            <a:rPr lang="en-US" dirty="0" err="1" smtClean="0">
              <a:latin typeface="Berlin Sans FB" pitchFamily="34" charset="0"/>
            </a:rPr>
            <a:t>penggunaan</a:t>
          </a:r>
          <a:r>
            <a:rPr lang="en-US" dirty="0" smtClean="0">
              <a:latin typeface="Berlin Sans FB" pitchFamily="34" charset="0"/>
            </a:rPr>
            <a:t> </a:t>
          </a:r>
          <a:r>
            <a:rPr lang="en-US" dirty="0" err="1" smtClean="0">
              <a:latin typeface="Berlin Sans FB" pitchFamily="34" charset="0"/>
            </a:rPr>
            <a:t>kenderaan</a:t>
          </a:r>
          <a:r>
            <a:rPr lang="en-US" dirty="0" smtClean="0">
              <a:latin typeface="Berlin Sans FB" pitchFamily="34" charset="0"/>
            </a:rPr>
            <a:t> </a:t>
          </a:r>
          <a:r>
            <a:rPr lang="en-US" dirty="0" err="1" smtClean="0">
              <a:latin typeface="Berlin Sans FB" pitchFamily="34" charset="0"/>
            </a:rPr>
            <a:t>hendaklah</a:t>
          </a:r>
          <a:r>
            <a:rPr lang="en-US" dirty="0" smtClean="0">
              <a:latin typeface="Berlin Sans FB" pitchFamily="34" charset="0"/>
            </a:rPr>
            <a:t> </a:t>
          </a:r>
          <a:r>
            <a:rPr lang="en-US" dirty="0" err="1" smtClean="0">
              <a:latin typeface="Berlin Sans FB" pitchFamily="34" charset="0"/>
            </a:rPr>
            <a:t>disimpan</a:t>
          </a:r>
          <a:r>
            <a:rPr lang="en-US" dirty="0" smtClean="0">
              <a:latin typeface="Berlin Sans FB" pitchFamily="34" charset="0"/>
            </a:rPr>
            <a:t> di </a:t>
          </a:r>
          <a:r>
            <a:rPr lang="en-US" dirty="0" err="1" smtClean="0">
              <a:latin typeface="Berlin Sans FB" pitchFamily="34" charset="0"/>
            </a:rPr>
            <a:t>pejabat</a:t>
          </a:r>
          <a:endParaRPr lang="en-US" dirty="0">
            <a:latin typeface="Berlin Sans FB" pitchFamily="34" charset="0"/>
          </a:endParaRPr>
        </a:p>
      </dgm:t>
    </dgm:pt>
    <dgm:pt modelId="{B013EDDD-37AB-4162-B2E5-1C91A321DAE8}" type="parTrans" cxnId="{8E8D2DB3-1D53-4EC3-8DDC-056B975633A8}">
      <dgm:prSet/>
      <dgm:spPr/>
      <dgm:t>
        <a:bodyPr/>
        <a:lstStyle/>
        <a:p>
          <a:endParaRPr lang="en-US"/>
        </a:p>
      </dgm:t>
    </dgm:pt>
    <dgm:pt modelId="{5858D9B6-C58B-4C4E-9510-CA71D6260A4B}" type="sibTrans" cxnId="{8E8D2DB3-1D53-4EC3-8DDC-056B975633A8}">
      <dgm:prSet/>
      <dgm:spPr/>
      <dgm:t>
        <a:bodyPr/>
        <a:lstStyle/>
        <a:p>
          <a:endParaRPr lang="en-US"/>
        </a:p>
      </dgm:t>
    </dgm:pt>
    <dgm:pt modelId="{5978AB3E-E358-4259-A85B-820208779B9A}" type="pres">
      <dgm:prSet presAssocID="{07B7E2B8-DC97-4140-AF5E-87B97741FB3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A848A93-5BE6-417F-A6E4-000604A71056}" type="pres">
      <dgm:prSet presAssocID="{A733883D-FF20-4535-94C5-0F03B8B83E42}" presName="composite" presStyleCnt="0"/>
      <dgm:spPr/>
    </dgm:pt>
    <dgm:pt modelId="{C49694D0-988D-4C89-9D0C-B18E1F0C24F2}" type="pres">
      <dgm:prSet presAssocID="{A733883D-FF20-4535-94C5-0F03B8B83E42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B5C7FB-27DA-4462-AA57-9F257E3955E2}" type="pres">
      <dgm:prSet presAssocID="{A733883D-FF20-4535-94C5-0F03B8B83E42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439230-C80E-4208-9B12-7BF625BD362D}" type="pres">
      <dgm:prSet presAssocID="{95F6AF0C-7442-48CF-B402-EE75A80887DB}" presName="sp" presStyleCnt="0"/>
      <dgm:spPr/>
    </dgm:pt>
    <dgm:pt modelId="{FDBBB3AE-F61A-4A09-B420-5344C0D5B2F9}" type="pres">
      <dgm:prSet presAssocID="{C34158A8-7986-4BE7-9CB7-5CFA1F755B0D}" presName="composite" presStyleCnt="0"/>
      <dgm:spPr/>
    </dgm:pt>
    <dgm:pt modelId="{687EFC25-532A-4E20-AD79-4F5B0A5A183D}" type="pres">
      <dgm:prSet presAssocID="{C34158A8-7986-4BE7-9CB7-5CFA1F755B0D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AE92CE-A2B2-4CCB-9A76-DF309D674C97}" type="pres">
      <dgm:prSet presAssocID="{C34158A8-7986-4BE7-9CB7-5CFA1F755B0D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C6DBF0-8309-4789-B9FC-55F87D460287}" type="pres">
      <dgm:prSet presAssocID="{05D16AE3-8C75-43A2-B64E-3548473B04DF}" presName="sp" presStyleCnt="0"/>
      <dgm:spPr/>
    </dgm:pt>
    <dgm:pt modelId="{4A9D02B5-CEA0-4A7E-BE6F-8B4AC3E51B13}" type="pres">
      <dgm:prSet presAssocID="{92002965-1AD9-41FD-90A4-4E1A045D9392}" presName="composite" presStyleCnt="0"/>
      <dgm:spPr/>
    </dgm:pt>
    <dgm:pt modelId="{D9446067-CA90-4CE9-A03B-4A2EECD58E3C}" type="pres">
      <dgm:prSet presAssocID="{92002965-1AD9-41FD-90A4-4E1A045D9392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B07E2D-D9AD-4F66-94B8-4A298A880FFE}" type="pres">
      <dgm:prSet presAssocID="{92002965-1AD9-41FD-90A4-4E1A045D9392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DC8C4F-3A21-45D4-BCE5-42C14C46F4E3}" type="pres">
      <dgm:prSet presAssocID="{8BE92536-B723-455B-AF3B-AAA79FD5D425}" presName="sp" presStyleCnt="0"/>
      <dgm:spPr/>
    </dgm:pt>
    <dgm:pt modelId="{A2B0B67F-8723-4BE3-9C17-508A350A1BD1}" type="pres">
      <dgm:prSet presAssocID="{AE09C5B1-1701-4FA7-99E6-E62C639AE694}" presName="composite" presStyleCnt="0"/>
      <dgm:spPr/>
    </dgm:pt>
    <dgm:pt modelId="{2C59064A-2C0B-4D80-AFF8-98BF2FAB15A5}" type="pres">
      <dgm:prSet presAssocID="{AE09C5B1-1701-4FA7-99E6-E62C639AE694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30EEFB-63A6-4D4E-B2FD-9C1508AC95A3}" type="pres">
      <dgm:prSet presAssocID="{AE09C5B1-1701-4FA7-99E6-E62C639AE694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1D3995-6E7C-4090-A4AE-C15BB3BFA070}" srcId="{07B7E2B8-DC97-4140-AF5E-87B97741FB3C}" destId="{A733883D-FF20-4535-94C5-0F03B8B83E42}" srcOrd="0" destOrd="0" parTransId="{BD814A64-1599-4B61-AAD3-AEC08A844447}" sibTransId="{95F6AF0C-7442-48CF-B402-EE75A80887DB}"/>
    <dgm:cxn modelId="{1E19A42C-D4D2-414C-A364-AF019BDB18FA}" srcId="{92002965-1AD9-41FD-90A4-4E1A045D9392}" destId="{73AF05D6-61CE-4A16-9678-445FD7AB231D}" srcOrd="0" destOrd="0" parTransId="{BB209A8C-9EB6-4CDA-BC70-18837453D143}" sibTransId="{2EBA7372-C688-4868-8347-01F4A3E034C8}"/>
    <dgm:cxn modelId="{D4A8D525-E048-44EE-81A1-29D5B7708257}" type="presOf" srcId="{A733883D-FF20-4535-94C5-0F03B8B83E42}" destId="{C49694D0-988D-4C89-9D0C-B18E1F0C24F2}" srcOrd="0" destOrd="0" presId="urn:microsoft.com/office/officeart/2005/8/layout/chevron2"/>
    <dgm:cxn modelId="{490F9232-209E-4A81-9D3A-F630E3151E90}" type="presOf" srcId="{715F2CEB-A792-4829-A0B7-3180D945F32D}" destId="{0C30EEFB-63A6-4D4E-B2FD-9C1508AC95A3}" srcOrd="0" destOrd="0" presId="urn:microsoft.com/office/officeart/2005/8/layout/chevron2"/>
    <dgm:cxn modelId="{778F0563-4AA8-404F-BE39-D9F9D46DCAAA}" type="presOf" srcId="{6D7B02A1-75B7-4E58-9D0A-23071CBF666D}" destId="{C7B5C7FB-27DA-4462-AA57-9F257E3955E2}" srcOrd="0" destOrd="0" presId="urn:microsoft.com/office/officeart/2005/8/layout/chevron2"/>
    <dgm:cxn modelId="{36ED4D4E-19C5-4EE2-8E85-776ADEB05987}" srcId="{C34158A8-7986-4BE7-9CB7-5CFA1F755B0D}" destId="{8C236FF0-B348-439F-AE7D-13ABAE925698}" srcOrd="0" destOrd="0" parTransId="{6F8006D0-FF85-4CBA-B053-A905EF01598F}" sibTransId="{0D2AB39A-7A12-45F5-A4E7-6A13980915C5}"/>
    <dgm:cxn modelId="{1BE90FB9-E416-4884-9DAD-331B3163DB9C}" srcId="{07B7E2B8-DC97-4140-AF5E-87B97741FB3C}" destId="{AE09C5B1-1701-4FA7-99E6-E62C639AE694}" srcOrd="3" destOrd="0" parTransId="{0F5B4835-CF60-43E1-96E8-D657EA408182}" sibTransId="{2ED511AD-12DF-4506-A3F8-F22D03D8E5D4}"/>
    <dgm:cxn modelId="{0E6B26A7-15C9-43EB-8581-96E8935DD85C}" type="presOf" srcId="{92002965-1AD9-41FD-90A4-4E1A045D9392}" destId="{D9446067-CA90-4CE9-A03B-4A2EECD58E3C}" srcOrd="0" destOrd="0" presId="urn:microsoft.com/office/officeart/2005/8/layout/chevron2"/>
    <dgm:cxn modelId="{D399CE8B-E696-4E55-B60C-CC601386B6E8}" type="presOf" srcId="{8C236FF0-B348-439F-AE7D-13ABAE925698}" destId="{09AE92CE-A2B2-4CCB-9A76-DF309D674C97}" srcOrd="0" destOrd="0" presId="urn:microsoft.com/office/officeart/2005/8/layout/chevron2"/>
    <dgm:cxn modelId="{8C0F1692-3583-4C63-A677-535ACA5E0413}" type="presOf" srcId="{07B7E2B8-DC97-4140-AF5E-87B97741FB3C}" destId="{5978AB3E-E358-4259-A85B-820208779B9A}" srcOrd="0" destOrd="0" presId="urn:microsoft.com/office/officeart/2005/8/layout/chevron2"/>
    <dgm:cxn modelId="{EF41CD49-BFE3-4B22-81A4-DDA3A64EDC87}" srcId="{07B7E2B8-DC97-4140-AF5E-87B97741FB3C}" destId="{C34158A8-7986-4BE7-9CB7-5CFA1F755B0D}" srcOrd="1" destOrd="0" parTransId="{220F3F3B-4425-42EA-B29F-50BEA67CB5F6}" sibTransId="{05D16AE3-8C75-43A2-B64E-3548473B04DF}"/>
    <dgm:cxn modelId="{2517BB8A-871A-4910-BF38-4926D581855A}" type="presOf" srcId="{AE09C5B1-1701-4FA7-99E6-E62C639AE694}" destId="{2C59064A-2C0B-4D80-AFF8-98BF2FAB15A5}" srcOrd="0" destOrd="0" presId="urn:microsoft.com/office/officeart/2005/8/layout/chevron2"/>
    <dgm:cxn modelId="{8E8D2DB3-1D53-4EC3-8DDC-056B975633A8}" srcId="{AE09C5B1-1701-4FA7-99E6-E62C639AE694}" destId="{715F2CEB-A792-4829-A0B7-3180D945F32D}" srcOrd="0" destOrd="0" parTransId="{B013EDDD-37AB-4162-B2E5-1C91A321DAE8}" sibTransId="{5858D9B6-C58B-4C4E-9510-CA71D6260A4B}"/>
    <dgm:cxn modelId="{4542AF9C-E61E-4FD8-A521-6347EE6BE31F}" srcId="{A733883D-FF20-4535-94C5-0F03B8B83E42}" destId="{6D7B02A1-75B7-4E58-9D0A-23071CBF666D}" srcOrd="0" destOrd="0" parTransId="{748DF62F-CE06-413B-B9E7-828CBB87F2A4}" sibTransId="{432CFE67-530B-48B8-9DE3-356DE0A2BB6B}"/>
    <dgm:cxn modelId="{EC420046-C675-42BC-B819-CB19A1643677}" type="presOf" srcId="{C34158A8-7986-4BE7-9CB7-5CFA1F755B0D}" destId="{687EFC25-532A-4E20-AD79-4F5B0A5A183D}" srcOrd="0" destOrd="0" presId="urn:microsoft.com/office/officeart/2005/8/layout/chevron2"/>
    <dgm:cxn modelId="{0B23131B-FE70-4AC4-B42F-49800B278E0F}" srcId="{07B7E2B8-DC97-4140-AF5E-87B97741FB3C}" destId="{92002965-1AD9-41FD-90A4-4E1A045D9392}" srcOrd="2" destOrd="0" parTransId="{194A396A-DF2C-4354-A884-39F9FA0828CF}" sibTransId="{8BE92536-B723-455B-AF3B-AAA79FD5D425}"/>
    <dgm:cxn modelId="{873477F9-30F2-49AA-8D75-2224C8014360}" type="presOf" srcId="{73AF05D6-61CE-4A16-9678-445FD7AB231D}" destId="{EBB07E2D-D9AD-4F66-94B8-4A298A880FFE}" srcOrd="0" destOrd="0" presId="urn:microsoft.com/office/officeart/2005/8/layout/chevron2"/>
    <dgm:cxn modelId="{29FD8E5C-FDDF-4C65-9150-17568C19754B}" type="presParOf" srcId="{5978AB3E-E358-4259-A85B-820208779B9A}" destId="{BA848A93-5BE6-417F-A6E4-000604A71056}" srcOrd="0" destOrd="0" presId="urn:microsoft.com/office/officeart/2005/8/layout/chevron2"/>
    <dgm:cxn modelId="{27E7E90C-6CB5-41CB-8B65-C4D9360D489E}" type="presParOf" srcId="{BA848A93-5BE6-417F-A6E4-000604A71056}" destId="{C49694D0-988D-4C89-9D0C-B18E1F0C24F2}" srcOrd="0" destOrd="0" presId="urn:microsoft.com/office/officeart/2005/8/layout/chevron2"/>
    <dgm:cxn modelId="{44EE2B56-9CE8-4FD5-82AE-01A677FBAF81}" type="presParOf" srcId="{BA848A93-5BE6-417F-A6E4-000604A71056}" destId="{C7B5C7FB-27DA-4462-AA57-9F257E3955E2}" srcOrd="1" destOrd="0" presId="urn:microsoft.com/office/officeart/2005/8/layout/chevron2"/>
    <dgm:cxn modelId="{62B8AB93-A20A-4980-AB2C-288709A5E002}" type="presParOf" srcId="{5978AB3E-E358-4259-A85B-820208779B9A}" destId="{45439230-C80E-4208-9B12-7BF625BD362D}" srcOrd="1" destOrd="0" presId="urn:microsoft.com/office/officeart/2005/8/layout/chevron2"/>
    <dgm:cxn modelId="{C9A32EF4-17D2-4DAD-B7CA-EF6D974D3610}" type="presParOf" srcId="{5978AB3E-E358-4259-A85B-820208779B9A}" destId="{FDBBB3AE-F61A-4A09-B420-5344C0D5B2F9}" srcOrd="2" destOrd="0" presId="urn:microsoft.com/office/officeart/2005/8/layout/chevron2"/>
    <dgm:cxn modelId="{D3679CE5-2CD9-4C2E-AE82-AD47E53FDD40}" type="presParOf" srcId="{FDBBB3AE-F61A-4A09-B420-5344C0D5B2F9}" destId="{687EFC25-532A-4E20-AD79-4F5B0A5A183D}" srcOrd="0" destOrd="0" presId="urn:microsoft.com/office/officeart/2005/8/layout/chevron2"/>
    <dgm:cxn modelId="{8F78D331-7348-4F8A-90CD-FB7252D9A003}" type="presParOf" srcId="{FDBBB3AE-F61A-4A09-B420-5344C0D5B2F9}" destId="{09AE92CE-A2B2-4CCB-9A76-DF309D674C97}" srcOrd="1" destOrd="0" presId="urn:microsoft.com/office/officeart/2005/8/layout/chevron2"/>
    <dgm:cxn modelId="{A23E935D-983A-415E-A013-8E4FDB64B3A8}" type="presParOf" srcId="{5978AB3E-E358-4259-A85B-820208779B9A}" destId="{6FC6DBF0-8309-4789-B9FC-55F87D460287}" srcOrd="3" destOrd="0" presId="urn:microsoft.com/office/officeart/2005/8/layout/chevron2"/>
    <dgm:cxn modelId="{CA934886-0A31-497C-92B2-1E80B3216108}" type="presParOf" srcId="{5978AB3E-E358-4259-A85B-820208779B9A}" destId="{4A9D02B5-CEA0-4A7E-BE6F-8B4AC3E51B13}" srcOrd="4" destOrd="0" presId="urn:microsoft.com/office/officeart/2005/8/layout/chevron2"/>
    <dgm:cxn modelId="{7D718D63-63E5-48B0-8C6B-A3B34E715CBF}" type="presParOf" srcId="{4A9D02B5-CEA0-4A7E-BE6F-8B4AC3E51B13}" destId="{D9446067-CA90-4CE9-A03B-4A2EECD58E3C}" srcOrd="0" destOrd="0" presId="urn:microsoft.com/office/officeart/2005/8/layout/chevron2"/>
    <dgm:cxn modelId="{AA08EA4A-40F0-4982-8E74-6C7D05E7A842}" type="presParOf" srcId="{4A9D02B5-CEA0-4A7E-BE6F-8B4AC3E51B13}" destId="{EBB07E2D-D9AD-4F66-94B8-4A298A880FFE}" srcOrd="1" destOrd="0" presId="urn:microsoft.com/office/officeart/2005/8/layout/chevron2"/>
    <dgm:cxn modelId="{6A25C126-B647-4762-BC92-8A6986B93FA7}" type="presParOf" srcId="{5978AB3E-E358-4259-A85B-820208779B9A}" destId="{45DC8C4F-3A21-45D4-BCE5-42C14C46F4E3}" srcOrd="5" destOrd="0" presId="urn:microsoft.com/office/officeart/2005/8/layout/chevron2"/>
    <dgm:cxn modelId="{C0E3E50E-4B2A-4F7F-AF07-1F4AF257849F}" type="presParOf" srcId="{5978AB3E-E358-4259-A85B-820208779B9A}" destId="{A2B0B67F-8723-4BE3-9C17-508A350A1BD1}" srcOrd="6" destOrd="0" presId="urn:microsoft.com/office/officeart/2005/8/layout/chevron2"/>
    <dgm:cxn modelId="{05D0B997-AF2B-4368-AE8F-B38E21D4BA2E}" type="presParOf" srcId="{A2B0B67F-8723-4BE3-9C17-508A350A1BD1}" destId="{2C59064A-2C0B-4D80-AFF8-98BF2FAB15A5}" srcOrd="0" destOrd="0" presId="urn:microsoft.com/office/officeart/2005/8/layout/chevron2"/>
    <dgm:cxn modelId="{24890077-EF13-4FD2-B6AF-C376A078BBEC}" type="presParOf" srcId="{A2B0B67F-8723-4BE3-9C17-508A350A1BD1}" destId="{0C30EEFB-63A6-4D4E-B2FD-9C1508AC95A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8B09BF-A1C7-4657-A876-8BC6EDB895BD}" type="doc">
      <dgm:prSet loTypeId="urn:microsoft.com/office/officeart/2005/8/layout/radial4" loCatId="relationship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en-US"/>
        </a:p>
      </dgm:t>
    </dgm:pt>
    <dgm:pt modelId="{FA22B426-F8C8-4601-8560-664A7B2D4B49}">
      <dgm:prSet phldrT="[Text]"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  <a:latin typeface="Berlin Sans FB" pitchFamily="34" charset="0"/>
            </a:rPr>
            <a:t>Pemandu</a:t>
          </a:r>
          <a:endParaRPr lang="en-US" b="1" dirty="0">
            <a:solidFill>
              <a:schemeClr val="tx1"/>
            </a:solidFill>
            <a:latin typeface="Berlin Sans FB" pitchFamily="34" charset="0"/>
          </a:endParaRPr>
        </a:p>
      </dgm:t>
    </dgm:pt>
    <dgm:pt modelId="{CDBE5CC2-FA7A-4F31-80AD-515C79F52F59}" type="parTrans" cxnId="{250BF11B-6E3A-428C-8F6C-F46260FD5659}">
      <dgm:prSet/>
      <dgm:spPr/>
      <dgm:t>
        <a:bodyPr/>
        <a:lstStyle/>
        <a:p>
          <a:endParaRPr lang="en-US"/>
        </a:p>
      </dgm:t>
    </dgm:pt>
    <dgm:pt modelId="{71380073-3414-4117-968E-BDFDB2398D4B}" type="sibTrans" cxnId="{250BF11B-6E3A-428C-8F6C-F46260FD5659}">
      <dgm:prSet/>
      <dgm:spPr/>
      <dgm:t>
        <a:bodyPr/>
        <a:lstStyle/>
        <a:p>
          <a:endParaRPr lang="en-US"/>
        </a:p>
      </dgm:t>
    </dgm:pt>
    <dgm:pt modelId="{4BAA5A73-852A-49EE-9A78-932DC238A319}">
      <dgm:prSet phldrT="[Text]"/>
      <dgm:spPr/>
      <dgm:t>
        <a:bodyPr/>
        <a:lstStyle/>
        <a:p>
          <a:r>
            <a:rPr lang="en-US" dirty="0" err="1" smtClean="0">
              <a:latin typeface="Bauhaus 93" pitchFamily="82" charset="0"/>
              <a:hlinkClick xmlns:r="http://schemas.openxmlformats.org/officeDocument/2006/relationships" r:id="rId1" action="ppaction://hlinksldjump"/>
            </a:rPr>
            <a:t>Sebelum</a:t>
          </a:r>
          <a:endParaRPr lang="en-US" dirty="0">
            <a:latin typeface="Bauhaus 93" pitchFamily="82" charset="0"/>
          </a:endParaRPr>
        </a:p>
      </dgm:t>
    </dgm:pt>
    <dgm:pt modelId="{477D581D-C7CB-4655-BFB5-FC3B0F19EB98}" type="parTrans" cxnId="{3D96A033-8BB9-4FF2-BD3C-89064528016D}">
      <dgm:prSet/>
      <dgm:spPr/>
      <dgm:t>
        <a:bodyPr/>
        <a:lstStyle/>
        <a:p>
          <a:endParaRPr lang="en-US"/>
        </a:p>
      </dgm:t>
    </dgm:pt>
    <dgm:pt modelId="{44814079-0DD3-45B4-A25B-C561D3553DCD}" type="sibTrans" cxnId="{3D96A033-8BB9-4FF2-BD3C-89064528016D}">
      <dgm:prSet/>
      <dgm:spPr/>
      <dgm:t>
        <a:bodyPr/>
        <a:lstStyle/>
        <a:p>
          <a:endParaRPr lang="en-US"/>
        </a:p>
      </dgm:t>
    </dgm:pt>
    <dgm:pt modelId="{22EB5F54-9596-46A1-B2E9-8AAF69D07F79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Berlin Sans FB Demi" pitchFamily="34" charset="0"/>
              <a:hlinkClick xmlns:r="http://schemas.openxmlformats.org/officeDocument/2006/relationships" r:id="rId2" action="ppaction://hlinksldjump"/>
            </a:rPr>
            <a:t>Semasa</a:t>
          </a:r>
          <a:r>
            <a:rPr lang="en-US" dirty="0" smtClean="0"/>
            <a:t> </a:t>
          </a:r>
          <a:endParaRPr lang="en-US" dirty="0"/>
        </a:p>
      </dgm:t>
    </dgm:pt>
    <dgm:pt modelId="{4988BD50-87CC-4B8A-8BEA-DDED92F931C4}" type="parTrans" cxnId="{44B45E51-FAAB-4CAD-9A37-4D1AC59F62EF}">
      <dgm:prSet/>
      <dgm:spPr/>
      <dgm:t>
        <a:bodyPr/>
        <a:lstStyle/>
        <a:p>
          <a:endParaRPr lang="en-US"/>
        </a:p>
      </dgm:t>
    </dgm:pt>
    <dgm:pt modelId="{4AFFC463-B565-4E13-87A4-122DA721424D}" type="sibTrans" cxnId="{44B45E51-FAAB-4CAD-9A37-4D1AC59F62EF}">
      <dgm:prSet/>
      <dgm:spPr/>
      <dgm:t>
        <a:bodyPr/>
        <a:lstStyle/>
        <a:p>
          <a:endParaRPr lang="en-US"/>
        </a:p>
      </dgm:t>
    </dgm:pt>
    <dgm:pt modelId="{24BB6C97-9E52-4DA7-AAB8-CCA5807F440D}">
      <dgm:prSet phldrT="[Text]"/>
      <dgm:spPr/>
      <dgm:t>
        <a:bodyPr/>
        <a:lstStyle/>
        <a:p>
          <a:r>
            <a:rPr lang="en-US" dirty="0" err="1" smtClean="0">
              <a:latin typeface="Bauhaus 93" pitchFamily="82" charset="0"/>
              <a:hlinkClick xmlns:r="http://schemas.openxmlformats.org/officeDocument/2006/relationships" r:id="rId3" action="ppaction://hlinksldjump"/>
            </a:rPr>
            <a:t>Selepas</a:t>
          </a:r>
          <a:endParaRPr lang="en-US" dirty="0">
            <a:latin typeface="Bauhaus 93" pitchFamily="82" charset="0"/>
          </a:endParaRPr>
        </a:p>
      </dgm:t>
    </dgm:pt>
    <dgm:pt modelId="{F4BE808F-50DE-450F-9338-B6604E796886}" type="parTrans" cxnId="{F4B7D411-E5EB-4E63-B2AB-6D80B8A69900}">
      <dgm:prSet/>
      <dgm:spPr/>
      <dgm:t>
        <a:bodyPr/>
        <a:lstStyle/>
        <a:p>
          <a:endParaRPr lang="en-US"/>
        </a:p>
      </dgm:t>
    </dgm:pt>
    <dgm:pt modelId="{7CB342D8-9486-4F12-9507-2E1690E758A3}" type="sibTrans" cxnId="{F4B7D411-E5EB-4E63-B2AB-6D80B8A69900}">
      <dgm:prSet/>
      <dgm:spPr/>
      <dgm:t>
        <a:bodyPr/>
        <a:lstStyle/>
        <a:p>
          <a:endParaRPr lang="en-US"/>
        </a:p>
      </dgm:t>
    </dgm:pt>
    <dgm:pt modelId="{014193A6-E881-4342-B50A-8F3FDBF58908}" type="pres">
      <dgm:prSet presAssocID="{498B09BF-A1C7-4657-A876-8BC6EDB895B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E3C318-20E7-4ECE-85D4-E022CA5E5C7B}" type="pres">
      <dgm:prSet presAssocID="{FA22B426-F8C8-4601-8560-664A7B2D4B49}" presName="centerShape" presStyleLbl="node0" presStyleIdx="0" presStyleCnt="1"/>
      <dgm:spPr/>
      <dgm:t>
        <a:bodyPr/>
        <a:lstStyle/>
        <a:p>
          <a:endParaRPr lang="en-US"/>
        </a:p>
      </dgm:t>
    </dgm:pt>
    <dgm:pt modelId="{EA0E31F2-6C6F-456D-937C-5343F1334A7E}" type="pres">
      <dgm:prSet presAssocID="{477D581D-C7CB-4655-BFB5-FC3B0F19EB98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689C0BBA-5928-432F-A484-6835E024B972}" type="pres">
      <dgm:prSet presAssocID="{4BAA5A73-852A-49EE-9A78-932DC238A31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F34067-B60D-4137-A04A-4726A4E3C018}" type="pres">
      <dgm:prSet presAssocID="{4988BD50-87CC-4B8A-8BEA-DDED92F931C4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021DA77F-DC82-4FAB-BBF7-6B38A8EEC37A}" type="pres">
      <dgm:prSet presAssocID="{22EB5F54-9596-46A1-B2E9-8AAF69D07F7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3A3522-82D0-48BD-A776-63882107106C}" type="pres">
      <dgm:prSet presAssocID="{F4BE808F-50DE-450F-9338-B6604E796886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6FB7F96F-5C9C-429D-A639-66543C26842E}" type="pres">
      <dgm:prSet presAssocID="{24BB6C97-9E52-4DA7-AAB8-CCA5807F440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4B7D411-E5EB-4E63-B2AB-6D80B8A69900}" srcId="{FA22B426-F8C8-4601-8560-664A7B2D4B49}" destId="{24BB6C97-9E52-4DA7-AAB8-CCA5807F440D}" srcOrd="2" destOrd="0" parTransId="{F4BE808F-50DE-450F-9338-B6604E796886}" sibTransId="{7CB342D8-9486-4F12-9507-2E1690E758A3}"/>
    <dgm:cxn modelId="{DF50FF82-CC42-4D9A-A802-A8A05EB78405}" type="presOf" srcId="{498B09BF-A1C7-4657-A876-8BC6EDB895BD}" destId="{014193A6-E881-4342-B50A-8F3FDBF58908}" srcOrd="0" destOrd="0" presId="urn:microsoft.com/office/officeart/2005/8/layout/radial4"/>
    <dgm:cxn modelId="{250BF11B-6E3A-428C-8F6C-F46260FD5659}" srcId="{498B09BF-A1C7-4657-A876-8BC6EDB895BD}" destId="{FA22B426-F8C8-4601-8560-664A7B2D4B49}" srcOrd="0" destOrd="0" parTransId="{CDBE5CC2-FA7A-4F31-80AD-515C79F52F59}" sibTransId="{71380073-3414-4117-968E-BDFDB2398D4B}"/>
    <dgm:cxn modelId="{18A2C12B-DC4E-4A04-8DE4-93B2E6110664}" type="presOf" srcId="{F4BE808F-50DE-450F-9338-B6604E796886}" destId="{163A3522-82D0-48BD-A776-63882107106C}" srcOrd="0" destOrd="0" presId="urn:microsoft.com/office/officeart/2005/8/layout/radial4"/>
    <dgm:cxn modelId="{3823D610-5247-4616-93DE-FB3103B5DCE6}" type="presOf" srcId="{4BAA5A73-852A-49EE-9A78-932DC238A319}" destId="{689C0BBA-5928-432F-A484-6835E024B972}" srcOrd="0" destOrd="0" presId="urn:microsoft.com/office/officeart/2005/8/layout/radial4"/>
    <dgm:cxn modelId="{593AFE54-CA92-4FD5-86A0-308E19517D66}" type="presOf" srcId="{FA22B426-F8C8-4601-8560-664A7B2D4B49}" destId="{E6E3C318-20E7-4ECE-85D4-E022CA5E5C7B}" srcOrd="0" destOrd="0" presId="urn:microsoft.com/office/officeart/2005/8/layout/radial4"/>
    <dgm:cxn modelId="{3D96A033-8BB9-4FF2-BD3C-89064528016D}" srcId="{FA22B426-F8C8-4601-8560-664A7B2D4B49}" destId="{4BAA5A73-852A-49EE-9A78-932DC238A319}" srcOrd="0" destOrd="0" parTransId="{477D581D-C7CB-4655-BFB5-FC3B0F19EB98}" sibTransId="{44814079-0DD3-45B4-A25B-C561D3553DCD}"/>
    <dgm:cxn modelId="{44B45E51-FAAB-4CAD-9A37-4D1AC59F62EF}" srcId="{FA22B426-F8C8-4601-8560-664A7B2D4B49}" destId="{22EB5F54-9596-46A1-B2E9-8AAF69D07F79}" srcOrd="1" destOrd="0" parTransId="{4988BD50-87CC-4B8A-8BEA-DDED92F931C4}" sibTransId="{4AFFC463-B565-4E13-87A4-122DA721424D}"/>
    <dgm:cxn modelId="{4A904AF1-ED04-4EE0-8755-F3C0C7B6FFD6}" type="presOf" srcId="{22EB5F54-9596-46A1-B2E9-8AAF69D07F79}" destId="{021DA77F-DC82-4FAB-BBF7-6B38A8EEC37A}" srcOrd="0" destOrd="0" presId="urn:microsoft.com/office/officeart/2005/8/layout/radial4"/>
    <dgm:cxn modelId="{E1C673A7-F90D-4DF0-83D7-190EBF845D41}" type="presOf" srcId="{4988BD50-87CC-4B8A-8BEA-DDED92F931C4}" destId="{45F34067-B60D-4137-A04A-4726A4E3C018}" srcOrd="0" destOrd="0" presId="urn:microsoft.com/office/officeart/2005/8/layout/radial4"/>
    <dgm:cxn modelId="{D2D571A9-E373-49B2-9A48-5ACFD5341FA2}" type="presOf" srcId="{24BB6C97-9E52-4DA7-AAB8-CCA5807F440D}" destId="{6FB7F96F-5C9C-429D-A639-66543C26842E}" srcOrd="0" destOrd="0" presId="urn:microsoft.com/office/officeart/2005/8/layout/radial4"/>
    <dgm:cxn modelId="{5201A89C-F824-45DB-85A0-C41230E37DE2}" type="presOf" srcId="{477D581D-C7CB-4655-BFB5-FC3B0F19EB98}" destId="{EA0E31F2-6C6F-456D-937C-5343F1334A7E}" srcOrd="0" destOrd="0" presId="urn:microsoft.com/office/officeart/2005/8/layout/radial4"/>
    <dgm:cxn modelId="{B523B966-3C6A-4107-9AAB-814F27E80414}" type="presParOf" srcId="{014193A6-E881-4342-B50A-8F3FDBF58908}" destId="{E6E3C318-20E7-4ECE-85D4-E022CA5E5C7B}" srcOrd="0" destOrd="0" presId="urn:microsoft.com/office/officeart/2005/8/layout/radial4"/>
    <dgm:cxn modelId="{C86B12CD-89BA-449B-A70A-F648342E9BFF}" type="presParOf" srcId="{014193A6-E881-4342-B50A-8F3FDBF58908}" destId="{EA0E31F2-6C6F-456D-937C-5343F1334A7E}" srcOrd="1" destOrd="0" presId="urn:microsoft.com/office/officeart/2005/8/layout/radial4"/>
    <dgm:cxn modelId="{9F9C68B7-2500-463B-B1D4-7E962A615765}" type="presParOf" srcId="{014193A6-E881-4342-B50A-8F3FDBF58908}" destId="{689C0BBA-5928-432F-A484-6835E024B972}" srcOrd="2" destOrd="0" presId="urn:microsoft.com/office/officeart/2005/8/layout/radial4"/>
    <dgm:cxn modelId="{6B5B5CD2-6EE0-486F-B4C5-290561F4DE92}" type="presParOf" srcId="{014193A6-E881-4342-B50A-8F3FDBF58908}" destId="{45F34067-B60D-4137-A04A-4726A4E3C018}" srcOrd="3" destOrd="0" presId="urn:microsoft.com/office/officeart/2005/8/layout/radial4"/>
    <dgm:cxn modelId="{6E052808-B4B1-4379-980E-4C43080E0ADA}" type="presParOf" srcId="{014193A6-E881-4342-B50A-8F3FDBF58908}" destId="{021DA77F-DC82-4FAB-BBF7-6B38A8EEC37A}" srcOrd="4" destOrd="0" presId="urn:microsoft.com/office/officeart/2005/8/layout/radial4"/>
    <dgm:cxn modelId="{AB59EE29-03D3-4A6C-92FE-4902C333A972}" type="presParOf" srcId="{014193A6-E881-4342-B50A-8F3FDBF58908}" destId="{163A3522-82D0-48BD-A776-63882107106C}" srcOrd="5" destOrd="0" presId="urn:microsoft.com/office/officeart/2005/8/layout/radial4"/>
    <dgm:cxn modelId="{63711075-6254-4A58-B64A-8D0D2FB9A28C}" type="presParOf" srcId="{014193A6-E881-4342-B50A-8F3FDBF58908}" destId="{6FB7F96F-5C9C-429D-A639-66543C26842E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0D2BBE-6F33-48B4-868A-A0556E5F5827}">
      <dsp:nvSpPr>
        <dsp:cNvPr id="0" name=""/>
        <dsp:cNvSpPr/>
      </dsp:nvSpPr>
      <dsp:spPr>
        <a:xfrm rot="16200000">
          <a:off x="508000" y="-508000"/>
          <a:ext cx="2032000" cy="3048000"/>
        </a:xfrm>
        <a:prstGeom prst="round1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hlinkClick xmlns:r="http://schemas.openxmlformats.org/officeDocument/2006/relationships" r:id="" action="ppaction://hlinksldjump"/>
            </a:rPr>
            <a:t>Ketua</a:t>
          </a:r>
          <a:r>
            <a:rPr lang="en-US" sz="2800" kern="1200" dirty="0" smtClean="0">
              <a:hlinkClick xmlns:r="http://schemas.openxmlformats.org/officeDocument/2006/relationships" r:id="" action="ppaction://hlinksldjump"/>
            </a:rPr>
            <a:t> </a:t>
          </a:r>
          <a:r>
            <a:rPr lang="en-US" sz="2800" kern="1200" dirty="0" err="1" smtClean="0">
              <a:hlinkClick xmlns:r="http://schemas.openxmlformats.org/officeDocument/2006/relationships" r:id="" action="ppaction://hlinksldjump"/>
            </a:rPr>
            <a:t>Jabatan</a:t>
          </a:r>
          <a:endParaRPr lang="en-US" sz="2800" kern="1200" dirty="0"/>
        </a:p>
      </dsp:txBody>
      <dsp:txXfrm rot="5400000">
        <a:off x="0" y="0"/>
        <a:ext cx="3048000" cy="1524000"/>
      </dsp:txXfrm>
    </dsp:sp>
    <dsp:sp modelId="{F8FC8616-466D-43F4-A55A-7ABE1130143C}">
      <dsp:nvSpPr>
        <dsp:cNvPr id="0" name=""/>
        <dsp:cNvSpPr/>
      </dsp:nvSpPr>
      <dsp:spPr>
        <a:xfrm>
          <a:off x="3048000" y="0"/>
          <a:ext cx="3048000" cy="2032000"/>
        </a:xfrm>
        <a:prstGeom prst="round1Rect">
          <a:avLst/>
        </a:prstGeom>
        <a:solidFill>
          <a:schemeClr val="accent1">
            <a:shade val="50000"/>
            <a:hueOff val="0"/>
            <a:satOff val="0"/>
            <a:lumOff val="3507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hlinkClick xmlns:r="http://schemas.openxmlformats.org/officeDocument/2006/relationships" r:id="" action="ppaction://hlinksldjump"/>
            </a:rPr>
            <a:t>Pegawai</a:t>
          </a:r>
          <a:r>
            <a:rPr lang="en-US" sz="2800" kern="1200" dirty="0" smtClean="0">
              <a:hlinkClick xmlns:r="http://schemas.openxmlformats.org/officeDocument/2006/relationships" r:id="" action="ppaction://hlinksldjump"/>
            </a:rPr>
            <a:t> </a:t>
          </a:r>
          <a:r>
            <a:rPr lang="en-US" sz="2800" kern="1200" dirty="0" err="1" smtClean="0">
              <a:hlinkClick xmlns:r="http://schemas.openxmlformats.org/officeDocument/2006/relationships" r:id="" action="ppaction://hlinksldjump"/>
            </a:rPr>
            <a:t>Kenderaan</a:t>
          </a:r>
          <a:endParaRPr lang="en-US" sz="2800" kern="1200" dirty="0"/>
        </a:p>
      </dsp:txBody>
      <dsp:txXfrm>
        <a:off x="3048000" y="0"/>
        <a:ext cx="3048000" cy="1524000"/>
      </dsp:txXfrm>
    </dsp:sp>
    <dsp:sp modelId="{F598F6E3-B14F-4678-8386-7B1E0DB02283}">
      <dsp:nvSpPr>
        <dsp:cNvPr id="0" name=""/>
        <dsp:cNvSpPr/>
      </dsp:nvSpPr>
      <dsp:spPr>
        <a:xfrm rot="10800000">
          <a:off x="0" y="2032000"/>
          <a:ext cx="3048000" cy="2032000"/>
        </a:xfrm>
        <a:prstGeom prst="round1Rect">
          <a:avLst/>
        </a:prstGeom>
        <a:solidFill>
          <a:schemeClr val="accent1">
            <a:shade val="50000"/>
            <a:hueOff val="0"/>
            <a:satOff val="0"/>
            <a:lumOff val="701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hlinkClick xmlns:r="http://schemas.openxmlformats.org/officeDocument/2006/relationships" r:id="" action="ppaction://hlinksldjump"/>
            </a:rPr>
            <a:t>Pengguna</a:t>
          </a:r>
          <a:endParaRPr lang="en-US" sz="2800" kern="1200" dirty="0"/>
        </a:p>
      </dsp:txBody>
      <dsp:txXfrm rot="10800000">
        <a:off x="0" y="2539999"/>
        <a:ext cx="3048000" cy="1524000"/>
      </dsp:txXfrm>
    </dsp:sp>
    <dsp:sp modelId="{F96AB06D-822C-4FFF-9838-6B9211AE4611}">
      <dsp:nvSpPr>
        <dsp:cNvPr id="0" name=""/>
        <dsp:cNvSpPr/>
      </dsp:nvSpPr>
      <dsp:spPr>
        <a:xfrm rot="5400000">
          <a:off x="3556000" y="1523999"/>
          <a:ext cx="2032000" cy="3048000"/>
        </a:xfrm>
        <a:prstGeom prst="round1Rect">
          <a:avLst/>
        </a:prstGeom>
        <a:solidFill>
          <a:schemeClr val="accent1">
            <a:shade val="50000"/>
            <a:hueOff val="0"/>
            <a:satOff val="0"/>
            <a:lumOff val="3507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hlinkClick xmlns:r="http://schemas.openxmlformats.org/officeDocument/2006/relationships" r:id="" action="ppaction://hlinksldjump"/>
            </a:rPr>
            <a:t>Pemandu</a:t>
          </a:r>
          <a:r>
            <a:rPr lang="en-US" sz="2800" kern="1200" dirty="0" smtClean="0">
              <a:hlinkClick xmlns:r="http://schemas.openxmlformats.org/officeDocument/2006/relationships" r:id="" action="ppaction://hlinksldjump"/>
            </a:rPr>
            <a:t> </a:t>
          </a:r>
          <a:r>
            <a:rPr lang="en-US" sz="2800" kern="1200" dirty="0" err="1" smtClean="0">
              <a:hlinkClick xmlns:r="http://schemas.openxmlformats.org/officeDocument/2006/relationships" r:id="" action="ppaction://hlinksldjump"/>
            </a:rPr>
            <a:t>Kenderaan</a:t>
          </a:r>
          <a:r>
            <a:rPr lang="en-US" sz="2800" kern="1200" dirty="0" smtClean="0">
              <a:hlinkClick xmlns:r="http://schemas.openxmlformats.org/officeDocument/2006/relationships" r:id="" action="ppaction://hlinksldjump"/>
            </a:rPr>
            <a:t> </a:t>
          </a:r>
          <a:r>
            <a:rPr lang="en-US" sz="2800" kern="1200" dirty="0" err="1" smtClean="0">
              <a:hlinkClick xmlns:r="http://schemas.openxmlformats.org/officeDocument/2006/relationships" r:id="" action="ppaction://hlinksldjump"/>
            </a:rPr>
            <a:t>Kerajaan</a:t>
          </a:r>
          <a:endParaRPr lang="en-US" sz="2800" kern="1200" dirty="0"/>
        </a:p>
      </dsp:txBody>
      <dsp:txXfrm rot="-5400000">
        <a:off x="3048000" y="2539999"/>
        <a:ext cx="3048000" cy="1524000"/>
      </dsp:txXfrm>
    </dsp:sp>
    <dsp:sp modelId="{9AF7323F-BADA-4C70-80FA-E00E2065A5D1}">
      <dsp:nvSpPr>
        <dsp:cNvPr id="0" name=""/>
        <dsp:cNvSpPr/>
      </dsp:nvSpPr>
      <dsp:spPr>
        <a:xfrm>
          <a:off x="1905000" y="1346199"/>
          <a:ext cx="2286000" cy="1371600"/>
        </a:xfrm>
        <a:prstGeom prst="roundRect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err="1" smtClean="0">
              <a:latin typeface="Berlin Sans FB Demi" pitchFamily="34" charset="0"/>
            </a:rPr>
            <a:t>Tanggungjawab</a:t>
          </a:r>
          <a:endParaRPr lang="en-US" sz="2100" b="1" kern="1200" dirty="0">
            <a:latin typeface="Berlin Sans FB Demi" pitchFamily="34" charset="0"/>
          </a:endParaRPr>
        </a:p>
      </dsp:txBody>
      <dsp:txXfrm>
        <a:off x="1971956" y="1413155"/>
        <a:ext cx="2152088" cy="12376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9694D0-988D-4C89-9D0C-B18E1F0C24F2}">
      <dsp:nvSpPr>
        <dsp:cNvPr id="0" name=""/>
        <dsp:cNvSpPr/>
      </dsp:nvSpPr>
      <dsp:spPr>
        <a:xfrm rot="5400000">
          <a:off x="-203768" y="206904"/>
          <a:ext cx="1358453" cy="950917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 rot="-5400000">
        <a:off x="1" y="478595"/>
        <a:ext cx="950917" cy="407536"/>
      </dsp:txXfrm>
    </dsp:sp>
    <dsp:sp modelId="{C7B5C7FB-27DA-4462-AA57-9F257E3955E2}">
      <dsp:nvSpPr>
        <dsp:cNvPr id="0" name=""/>
        <dsp:cNvSpPr/>
      </dsp:nvSpPr>
      <dsp:spPr>
        <a:xfrm rot="5400000">
          <a:off x="4224961" y="-3270907"/>
          <a:ext cx="882994" cy="74310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>
              <a:latin typeface="Berlin Sans FB" pitchFamily="34" charset="0"/>
            </a:rPr>
            <a:t>Setiap</a:t>
          </a:r>
          <a:r>
            <a:rPr lang="en-US" sz="2000" kern="1200" dirty="0" smtClean="0">
              <a:latin typeface="Berlin Sans FB" pitchFamily="34" charset="0"/>
            </a:rPr>
            <a:t> </a:t>
          </a:r>
          <a:r>
            <a:rPr lang="en-US" sz="2000" kern="1200" dirty="0" err="1" smtClean="0">
              <a:latin typeface="Berlin Sans FB" pitchFamily="34" charset="0"/>
            </a:rPr>
            <a:t>catatan</a:t>
          </a:r>
          <a:r>
            <a:rPr lang="en-US" sz="2000" kern="1200" dirty="0" smtClean="0">
              <a:latin typeface="Berlin Sans FB" pitchFamily="34" charset="0"/>
            </a:rPr>
            <a:t> </a:t>
          </a:r>
          <a:r>
            <a:rPr lang="en-US" sz="2000" kern="1200" dirty="0" err="1" smtClean="0">
              <a:latin typeface="Berlin Sans FB" pitchFamily="34" charset="0"/>
            </a:rPr>
            <a:t>dalam</a:t>
          </a:r>
          <a:r>
            <a:rPr lang="en-US" sz="2000" kern="1200" dirty="0" smtClean="0">
              <a:latin typeface="Berlin Sans FB" pitchFamily="34" charset="0"/>
            </a:rPr>
            <a:t> </a:t>
          </a:r>
          <a:r>
            <a:rPr lang="en-US" sz="2000" kern="1200" dirty="0" err="1" smtClean="0">
              <a:latin typeface="Berlin Sans FB" pitchFamily="34" charset="0"/>
            </a:rPr>
            <a:t>butir-butir</a:t>
          </a:r>
          <a:r>
            <a:rPr lang="en-US" sz="2000" kern="1200" dirty="0" smtClean="0">
              <a:latin typeface="Berlin Sans FB" pitchFamily="34" charset="0"/>
            </a:rPr>
            <a:t> </a:t>
          </a:r>
          <a:r>
            <a:rPr lang="en-US" sz="2000" kern="1200" dirty="0" err="1" smtClean="0">
              <a:latin typeface="Berlin Sans FB" pitchFamily="34" charset="0"/>
            </a:rPr>
            <a:t>penggunaan</a:t>
          </a:r>
          <a:r>
            <a:rPr lang="en-US" sz="2000" kern="1200" dirty="0" smtClean="0">
              <a:latin typeface="Berlin Sans FB" pitchFamily="34" charset="0"/>
            </a:rPr>
            <a:t> </a:t>
          </a:r>
          <a:r>
            <a:rPr lang="en-US" sz="2000" kern="1200" dirty="0" err="1" smtClean="0">
              <a:latin typeface="Berlin Sans FB" pitchFamily="34" charset="0"/>
            </a:rPr>
            <a:t>kenderaan</a:t>
          </a:r>
          <a:r>
            <a:rPr lang="en-US" sz="2000" kern="1200" dirty="0" smtClean="0">
              <a:latin typeface="Berlin Sans FB" pitchFamily="34" charset="0"/>
            </a:rPr>
            <a:t> </a:t>
          </a:r>
          <a:r>
            <a:rPr lang="en-US" sz="2000" kern="1200" dirty="0" err="1" smtClean="0">
              <a:latin typeface="Berlin Sans FB" pitchFamily="34" charset="0"/>
            </a:rPr>
            <a:t>hendaklah</a:t>
          </a:r>
          <a:r>
            <a:rPr lang="en-US" sz="2000" kern="1200" dirty="0" smtClean="0">
              <a:latin typeface="Berlin Sans FB" pitchFamily="34" charset="0"/>
            </a:rPr>
            <a:t> </a:t>
          </a:r>
          <a:r>
            <a:rPr lang="en-US" sz="2000" kern="1200" dirty="0" err="1" smtClean="0">
              <a:latin typeface="Berlin Sans FB" pitchFamily="34" charset="0"/>
            </a:rPr>
            <a:t>dimulakan</a:t>
          </a:r>
          <a:r>
            <a:rPr lang="en-US" sz="2000" kern="1200" dirty="0" smtClean="0">
              <a:latin typeface="Berlin Sans FB" pitchFamily="34" charset="0"/>
            </a:rPr>
            <a:t> </a:t>
          </a:r>
          <a:r>
            <a:rPr lang="en-US" sz="2000" kern="1200" dirty="0" err="1" smtClean="0">
              <a:latin typeface="Berlin Sans FB" pitchFamily="34" charset="0"/>
            </a:rPr>
            <a:t>dengan</a:t>
          </a:r>
          <a:r>
            <a:rPr lang="en-US" sz="2000" kern="1200" dirty="0" smtClean="0">
              <a:latin typeface="Berlin Sans FB" pitchFamily="34" charset="0"/>
            </a:rPr>
            <a:t> </a:t>
          </a:r>
          <a:r>
            <a:rPr lang="en-US" sz="2000" kern="1200" dirty="0" err="1" smtClean="0">
              <a:latin typeface="Berlin Sans FB" pitchFamily="34" charset="0"/>
            </a:rPr>
            <a:t>muka</a:t>
          </a:r>
          <a:r>
            <a:rPr lang="en-US" sz="2000" kern="1200" dirty="0" smtClean="0">
              <a:latin typeface="Berlin Sans FB" pitchFamily="34" charset="0"/>
            </a:rPr>
            <a:t> </a:t>
          </a:r>
          <a:r>
            <a:rPr lang="en-US" sz="2000" kern="1200" dirty="0" err="1" smtClean="0">
              <a:latin typeface="Berlin Sans FB" pitchFamily="34" charset="0"/>
            </a:rPr>
            <a:t>helaian</a:t>
          </a:r>
          <a:r>
            <a:rPr lang="en-US" sz="2000" kern="1200" dirty="0" smtClean="0">
              <a:latin typeface="Berlin Sans FB" pitchFamily="34" charset="0"/>
            </a:rPr>
            <a:t> </a:t>
          </a:r>
          <a:r>
            <a:rPr lang="en-US" sz="2000" kern="1200" dirty="0" err="1" smtClean="0">
              <a:latin typeface="Berlin Sans FB" pitchFamily="34" charset="0"/>
            </a:rPr>
            <a:t>baru</a:t>
          </a:r>
          <a:r>
            <a:rPr lang="en-US" sz="2000" kern="1200" dirty="0" smtClean="0">
              <a:latin typeface="Berlin Sans FB" pitchFamily="34" charset="0"/>
            </a:rPr>
            <a:t> </a:t>
          </a:r>
          <a:r>
            <a:rPr lang="en-US" sz="2000" kern="1200" dirty="0" err="1" smtClean="0">
              <a:latin typeface="Berlin Sans FB" pitchFamily="34" charset="0"/>
            </a:rPr>
            <a:t>bagi</a:t>
          </a:r>
          <a:r>
            <a:rPr lang="en-US" sz="2000" kern="1200" dirty="0" smtClean="0">
              <a:latin typeface="Berlin Sans FB" pitchFamily="34" charset="0"/>
            </a:rPr>
            <a:t> </a:t>
          </a:r>
          <a:r>
            <a:rPr lang="en-US" sz="2000" kern="1200" dirty="0" err="1" smtClean="0">
              <a:latin typeface="Berlin Sans FB" pitchFamily="34" charset="0"/>
            </a:rPr>
            <a:t>sesuatu</a:t>
          </a:r>
          <a:r>
            <a:rPr lang="en-US" sz="2000" kern="1200" dirty="0" smtClean="0">
              <a:latin typeface="Berlin Sans FB" pitchFamily="34" charset="0"/>
            </a:rPr>
            <a:t> </a:t>
          </a:r>
          <a:r>
            <a:rPr lang="en-US" sz="2000" kern="1200" dirty="0" err="1" smtClean="0">
              <a:latin typeface="Berlin Sans FB" pitchFamily="34" charset="0"/>
            </a:rPr>
            <a:t>bulan</a:t>
          </a:r>
          <a:r>
            <a:rPr lang="en-US" sz="2000" kern="1200" dirty="0" smtClean="0">
              <a:latin typeface="Berlin Sans FB" pitchFamily="34" charset="0"/>
            </a:rPr>
            <a:t>;</a:t>
          </a:r>
          <a:endParaRPr lang="en-US" sz="2000" kern="1200" dirty="0">
            <a:latin typeface="Berlin Sans FB" pitchFamily="34" charset="0"/>
          </a:endParaRPr>
        </a:p>
      </dsp:txBody>
      <dsp:txXfrm rot="-5400000">
        <a:off x="950917" y="46241"/>
        <a:ext cx="7387978" cy="796786"/>
      </dsp:txXfrm>
    </dsp:sp>
    <dsp:sp modelId="{687EFC25-532A-4E20-AD79-4F5B0A5A183D}">
      <dsp:nvSpPr>
        <dsp:cNvPr id="0" name=""/>
        <dsp:cNvSpPr/>
      </dsp:nvSpPr>
      <dsp:spPr>
        <a:xfrm rot="5400000">
          <a:off x="-203768" y="1419928"/>
          <a:ext cx="1358453" cy="950917"/>
        </a:xfrm>
        <a:prstGeom prst="chevron">
          <a:avLst/>
        </a:prstGeom>
        <a:solidFill>
          <a:schemeClr val="accent3">
            <a:hueOff val="817465"/>
            <a:satOff val="-27042"/>
            <a:lumOff val="-39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 rot="-5400000">
        <a:off x="1" y="1691619"/>
        <a:ext cx="950917" cy="407536"/>
      </dsp:txXfrm>
    </dsp:sp>
    <dsp:sp modelId="{09AE92CE-A2B2-4CCB-9A76-DF309D674C97}">
      <dsp:nvSpPr>
        <dsp:cNvPr id="0" name=""/>
        <dsp:cNvSpPr/>
      </dsp:nvSpPr>
      <dsp:spPr>
        <a:xfrm rot="5400000">
          <a:off x="4224961" y="-2057883"/>
          <a:ext cx="882994" cy="74310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>
              <a:latin typeface="Berlin Sans FB" pitchFamily="34" charset="0"/>
            </a:rPr>
            <a:t>Setiap</a:t>
          </a:r>
          <a:r>
            <a:rPr lang="en-US" sz="2000" kern="1200" dirty="0" smtClean="0">
              <a:latin typeface="Berlin Sans FB" pitchFamily="34" charset="0"/>
            </a:rPr>
            <a:t> </a:t>
          </a:r>
          <a:r>
            <a:rPr lang="en-US" sz="2000" kern="1200" dirty="0" err="1" smtClean="0">
              <a:latin typeface="Berlin Sans FB" pitchFamily="34" charset="0"/>
            </a:rPr>
            <a:t>catatan</a:t>
          </a:r>
          <a:r>
            <a:rPr lang="en-US" sz="2000" kern="1200" dirty="0" smtClean="0">
              <a:latin typeface="Berlin Sans FB" pitchFamily="34" charset="0"/>
            </a:rPr>
            <a:t> </a:t>
          </a:r>
          <a:r>
            <a:rPr lang="en-US" sz="2000" kern="1200" dirty="0" err="1" smtClean="0">
              <a:latin typeface="Berlin Sans FB" pitchFamily="34" charset="0"/>
            </a:rPr>
            <a:t>dalam</a:t>
          </a:r>
          <a:r>
            <a:rPr lang="en-US" sz="2000" kern="1200" dirty="0" smtClean="0">
              <a:latin typeface="Berlin Sans FB" pitchFamily="34" charset="0"/>
            </a:rPr>
            <a:t> </a:t>
          </a:r>
          <a:r>
            <a:rPr lang="en-US" sz="2000" kern="1200" dirty="0" err="1" smtClean="0">
              <a:latin typeface="Berlin Sans FB" pitchFamily="34" charset="0"/>
            </a:rPr>
            <a:t>butir-butir</a:t>
          </a:r>
          <a:r>
            <a:rPr lang="en-US" sz="2000" kern="1200" dirty="0" smtClean="0">
              <a:latin typeface="Berlin Sans FB" pitchFamily="34" charset="0"/>
            </a:rPr>
            <a:t> </a:t>
          </a:r>
          <a:r>
            <a:rPr lang="en-US" sz="2000" kern="1200" dirty="0" err="1" smtClean="0">
              <a:latin typeface="Berlin Sans FB" pitchFamily="34" charset="0"/>
            </a:rPr>
            <a:t>penggunaan</a:t>
          </a:r>
          <a:r>
            <a:rPr lang="en-US" sz="2000" kern="1200" dirty="0" smtClean="0">
              <a:latin typeface="Berlin Sans FB" pitchFamily="34" charset="0"/>
            </a:rPr>
            <a:t> </a:t>
          </a:r>
          <a:r>
            <a:rPr lang="en-US" sz="2000" kern="1200" dirty="0" err="1" smtClean="0">
              <a:latin typeface="Berlin Sans FB" pitchFamily="34" charset="0"/>
            </a:rPr>
            <a:t>kenderaan</a:t>
          </a:r>
          <a:r>
            <a:rPr lang="en-US" sz="2000" kern="1200" dirty="0" smtClean="0">
              <a:latin typeface="Berlin Sans FB" pitchFamily="34" charset="0"/>
            </a:rPr>
            <a:t> </a:t>
          </a:r>
          <a:r>
            <a:rPr lang="en-US" sz="2000" kern="1200" dirty="0" err="1" smtClean="0">
              <a:latin typeface="Berlin Sans FB" pitchFamily="34" charset="0"/>
            </a:rPr>
            <a:t>hendaklah</a:t>
          </a:r>
          <a:r>
            <a:rPr lang="en-US" sz="2000" kern="1200" dirty="0" smtClean="0">
              <a:latin typeface="Berlin Sans FB" pitchFamily="34" charset="0"/>
            </a:rPr>
            <a:t> </a:t>
          </a:r>
          <a:r>
            <a:rPr lang="en-US" sz="2000" kern="1200" dirty="0" err="1" smtClean="0">
              <a:latin typeface="Berlin Sans FB" pitchFamily="34" charset="0"/>
            </a:rPr>
            <a:t>dimulakan</a:t>
          </a:r>
          <a:r>
            <a:rPr lang="en-US" sz="2000" kern="1200" dirty="0" smtClean="0">
              <a:latin typeface="Berlin Sans FB" pitchFamily="34" charset="0"/>
            </a:rPr>
            <a:t> </a:t>
          </a:r>
          <a:r>
            <a:rPr lang="en-US" sz="2000" kern="1200" dirty="0" err="1" smtClean="0">
              <a:latin typeface="Berlin Sans FB" pitchFamily="34" charset="0"/>
            </a:rPr>
            <a:t>dengan</a:t>
          </a:r>
          <a:r>
            <a:rPr lang="en-US" sz="2000" kern="1200" dirty="0" smtClean="0">
              <a:latin typeface="Berlin Sans FB" pitchFamily="34" charset="0"/>
            </a:rPr>
            <a:t> </a:t>
          </a:r>
          <a:r>
            <a:rPr lang="en-US" sz="2000" kern="1200" dirty="0" err="1" smtClean="0">
              <a:latin typeface="Berlin Sans FB" pitchFamily="34" charset="0"/>
            </a:rPr>
            <a:t>muka</a:t>
          </a:r>
          <a:r>
            <a:rPr lang="en-US" sz="2000" kern="1200" dirty="0" smtClean="0">
              <a:latin typeface="Berlin Sans FB" pitchFamily="34" charset="0"/>
            </a:rPr>
            <a:t> </a:t>
          </a:r>
          <a:r>
            <a:rPr lang="en-US" sz="2000" kern="1200" dirty="0" err="1" smtClean="0">
              <a:latin typeface="Berlin Sans FB" pitchFamily="34" charset="0"/>
            </a:rPr>
            <a:t>helaian</a:t>
          </a:r>
          <a:r>
            <a:rPr lang="en-US" sz="2000" kern="1200" dirty="0" smtClean="0">
              <a:latin typeface="Berlin Sans FB" pitchFamily="34" charset="0"/>
            </a:rPr>
            <a:t> </a:t>
          </a:r>
          <a:r>
            <a:rPr lang="en-US" sz="2000" kern="1200" dirty="0" err="1" smtClean="0">
              <a:latin typeface="Berlin Sans FB" pitchFamily="34" charset="0"/>
            </a:rPr>
            <a:t>baru</a:t>
          </a:r>
          <a:r>
            <a:rPr lang="en-US" sz="2000" kern="1200" dirty="0" smtClean="0">
              <a:latin typeface="Berlin Sans FB" pitchFamily="34" charset="0"/>
            </a:rPr>
            <a:t> </a:t>
          </a:r>
          <a:r>
            <a:rPr lang="en-US" sz="2000" kern="1200" dirty="0" err="1" smtClean="0">
              <a:latin typeface="Berlin Sans FB" pitchFamily="34" charset="0"/>
            </a:rPr>
            <a:t>bagi</a:t>
          </a:r>
          <a:r>
            <a:rPr lang="en-US" sz="2000" kern="1200" dirty="0" smtClean="0">
              <a:latin typeface="Berlin Sans FB" pitchFamily="34" charset="0"/>
            </a:rPr>
            <a:t> </a:t>
          </a:r>
          <a:r>
            <a:rPr lang="en-US" sz="2000" kern="1200" dirty="0" err="1" smtClean="0">
              <a:latin typeface="Berlin Sans FB" pitchFamily="34" charset="0"/>
            </a:rPr>
            <a:t>sesuatu</a:t>
          </a:r>
          <a:r>
            <a:rPr lang="en-US" sz="2000" kern="1200" dirty="0" smtClean="0">
              <a:latin typeface="Berlin Sans FB" pitchFamily="34" charset="0"/>
            </a:rPr>
            <a:t> </a:t>
          </a:r>
          <a:r>
            <a:rPr lang="en-US" sz="2000" kern="1200" dirty="0" err="1" smtClean="0">
              <a:latin typeface="Berlin Sans FB" pitchFamily="34" charset="0"/>
            </a:rPr>
            <a:t>bulan</a:t>
          </a:r>
          <a:r>
            <a:rPr lang="en-US" sz="2000" kern="1200" dirty="0" smtClean="0">
              <a:latin typeface="Berlin Sans FB" pitchFamily="34" charset="0"/>
            </a:rPr>
            <a:t>;</a:t>
          </a:r>
          <a:endParaRPr lang="en-US" sz="2000" kern="1200" dirty="0">
            <a:latin typeface="Berlin Sans FB" pitchFamily="34" charset="0"/>
          </a:endParaRPr>
        </a:p>
      </dsp:txBody>
      <dsp:txXfrm rot="-5400000">
        <a:off x="950917" y="1259265"/>
        <a:ext cx="7387978" cy="796786"/>
      </dsp:txXfrm>
    </dsp:sp>
    <dsp:sp modelId="{D9446067-CA90-4CE9-A03B-4A2EECD58E3C}">
      <dsp:nvSpPr>
        <dsp:cNvPr id="0" name=""/>
        <dsp:cNvSpPr/>
      </dsp:nvSpPr>
      <dsp:spPr>
        <a:xfrm rot="5400000">
          <a:off x="-203768" y="2632953"/>
          <a:ext cx="1358453" cy="950917"/>
        </a:xfrm>
        <a:prstGeom prst="chevron">
          <a:avLst/>
        </a:prstGeom>
        <a:solidFill>
          <a:schemeClr val="accent3">
            <a:hueOff val="1634930"/>
            <a:satOff val="-54083"/>
            <a:lumOff val="-78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 rot="-5400000">
        <a:off x="1" y="2904644"/>
        <a:ext cx="950917" cy="407536"/>
      </dsp:txXfrm>
    </dsp:sp>
    <dsp:sp modelId="{EBB07E2D-D9AD-4F66-94B8-4A298A880FFE}">
      <dsp:nvSpPr>
        <dsp:cNvPr id="0" name=""/>
        <dsp:cNvSpPr/>
      </dsp:nvSpPr>
      <dsp:spPr>
        <a:xfrm rot="5400000">
          <a:off x="4224961" y="-844858"/>
          <a:ext cx="882994" cy="74310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>
              <a:latin typeface="Berlin Sans FB" pitchFamily="34" charset="0"/>
            </a:rPr>
            <a:t>Buku</a:t>
          </a:r>
          <a:r>
            <a:rPr lang="en-US" sz="2000" kern="1200" dirty="0" smtClean="0">
              <a:latin typeface="Berlin Sans FB" pitchFamily="34" charset="0"/>
            </a:rPr>
            <a:t> Log </a:t>
          </a:r>
          <a:r>
            <a:rPr lang="en-US" sz="2000" kern="1200" dirty="0" err="1" smtClean="0">
              <a:latin typeface="Berlin Sans FB" pitchFamily="34" charset="0"/>
            </a:rPr>
            <a:t>mesti</a:t>
          </a:r>
          <a:r>
            <a:rPr lang="en-US" sz="2000" kern="1200" dirty="0" smtClean="0">
              <a:latin typeface="Berlin Sans FB" pitchFamily="34" charset="0"/>
            </a:rPr>
            <a:t> </a:t>
          </a:r>
          <a:r>
            <a:rPr lang="en-US" sz="2000" kern="1200" dirty="0" err="1" smtClean="0">
              <a:latin typeface="Berlin Sans FB" pitchFamily="34" charset="0"/>
            </a:rPr>
            <a:t>berada</a:t>
          </a:r>
          <a:r>
            <a:rPr lang="en-US" sz="2000" kern="1200" dirty="0" smtClean="0">
              <a:latin typeface="Berlin Sans FB" pitchFamily="34" charset="0"/>
            </a:rPr>
            <a:t> di </a:t>
          </a:r>
          <a:r>
            <a:rPr lang="en-US" sz="2000" kern="1200" dirty="0" err="1" smtClean="0">
              <a:latin typeface="Berlin Sans FB" pitchFamily="34" charset="0"/>
            </a:rPr>
            <a:t>dalam</a:t>
          </a:r>
          <a:r>
            <a:rPr lang="en-US" sz="2000" kern="1200" dirty="0" smtClean="0">
              <a:latin typeface="Berlin Sans FB" pitchFamily="34" charset="0"/>
            </a:rPr>
            <a:t> </a:t>
          </a:r>
          <a:r>
            <a:rPr lang="en-US" sz="2000" kern="1200" dirty="0" err="1" smtClean="0">
              <a:latin typeface="Berlin Sans FB" pitchFamily="34" charset="0"/>
            </a:rPr>
            <a:t>kenderaan</a:t>
          </a:r>
          <a:r>
            <a:rPr lang="en-US" sz="2000" kern="1200" dirty="0" smtClean="0">
              <a:latin typeface="Berlin Sans FB" pitchFamily="34" charset="0"/>
            </a:rPr>
            <a:t> </a:t>
          </a:r>
          <a:r>
            <a:rPr lang="en-US" sz="2000" kern="1200" dirty="0" err="1" smtClean="0">
              <a:latin typeface="Berlin Sans FB" pitchFamily="34" charset="0"/>
            </a:rPr>
            <a:t>setiap</a:t>
          </a:r>
          <a:r>
            <a:rPr lang="en-US" sz="2000" kern="1200" dirty="0" smtClean="0">
              <a:latin typeface="Berlin Sans FB" pitchFamily="34" charset="0"/>
            </a:rPr>
            <a:t> kali </a:t>
          </a:r>
          <a:r>
            <a:rPr lang="en-US" sz="2000" kern="1200" dirty="0" err="1" smtClean="0">
              <a:latin typeface="Berlin Sans FB" pitchFamily="34" charset="0"/>
            </a:rPr>
            <a:t>perjalanan</a:t>
          </a:r>
          <a:r>
            <a:rPr lang="en-US" sz="2000" kern="1200" dirty="0" smtClean="0">
              <a:latin typeface="Berlin Sans FB" pitchFamily="34" charset="0"/>
            </a:rPr>
            <a:t>.</a:t>
          </a:r>
          <a:endParaRPr lang="en-US" sz="2000" kern="1200" dirty="0">
            <a:latin typeface="Berlin Sans FB" pitchFamily="34" charset="0"/>
          </a:endParaRPr>
        </a:p>
      </dsp:txBody>
      <dsp:txXfrm rot="-5400000">
        <a:off x="950917" y="2472290"/>
        <a:ext cx="7387978" cy="796786"/>
      </dsp:txXfrm>
    </dsp:sp>
    <dsp:sp modelId="{2C59064A-2C0B-4D80-AFF8-98BF2FAB15A5}">
      <dsp:nvSpPr>
        <dsp:cNvPr id="0" name=""/>
        <dsp:cNvSpPr/>
      </dsp:nvSpPr>
      <dsp:spPr>
        <a:xfrm rot="5400000">
          <a:off x="-203768" y="3845978"/>
          <a:ext cx="1358453" cy="950917"/>
        </a:xfrm>
        <a:prstGeom prst="chevron">
          <a:avLst/>
        </a:prstGeom>
        <a:solidFill>
          <a:schemeClr val="accent3">
            <a:hueOff val="2452395"/>
            <a:satOff val="-81125"/>
            <a:lumOff val="-117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 rot="-5400000">
        <a:off x="1" y="4117669"/>
        <a:ext cx="950917" cy="407536"/>
      </dsp:txXfrm>
    </dsp:sp>
    <dsp:sp modelId="{0C30EEFB-63A6-4D4E-B2FD-9C1508AC95A3}">
      <dsp:nvSpPr>
        <dsp:cNvPr id="0" name=""/>
        <dsp:cNvSpPr/>
      </dsp:nvSpPr>
      <dsp:spPr>
        <a:xfrm rot="5400000">
          <a:off x="4224961" y="368166"/>
          <a:ext cx="882994" cy="74310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>
              <a:latin typeface="Berlin Sans FB" pitchFamily="34" charset="0"/>
            </a:rPr>
            <a:t>Salinan</a:t>
          </a:r>
          <a:r>
            <a:rPr lang="en-US" sz="2000" kern="1200" dirty="0" smtClean="0">
              <a:latin typeface="Berlin Sans FB" pitchFamily="34" charset="0"/>
            </a:rPr>
            <a:t> </a:t>
          </a:r>
          <a:r>
            <a:rPr lang="en-US" sz="2000" kern="1200" dirty="0" err="1" smtClean="0">
              <a:latin typeface="Berlin Sans FB" pitchFamily="34" charset="0"/>
            </a:rPr>
            <a:t>asal</a:t>
          </a:r>
          <a:r>
            <a:rPr lang="en-US" sz="2000" kern="1200" dirty="0" smtClean="0">
              <a:latin typeface="Berlin Sans FB" pitchFamily="34" charset="0"/>
            </a:rPr>
            <a:t> </a:t>
          </a:r>
          <a:r>
            <a:rPr lang="en-US" sz="2000" kern="1200" dirty="0" err="1" smtClean="0">
              <a:latin typeface="Berlin Sans FB" pitchFamily="34" charset="0"/>
            </a:rPr>
            <a:t>butir-butir</a:t>
          </a:r>
          <a:r>
            <a:rPr lang="en-US" sz="2000" kern="1200" dirty="0" smtClean="0">
              <a:latin typeface="Berlin Sans FB" pitchFamily="34" charset="0"/>
            </a:rPr>
            <a:t> </a:t>
          </a:r>
          <a:r>
            <a:rPr lang="en-US" sz="2000" kern="1200" dirty="0" err="1" smtClean="0">
              <a:latin typeface="Berlin Sans FB" pitchFamily="34" charset="0"/>
            </a:rPr>
            <a:t>penggunaan</a:t>
          </a:r>
          <a:r>
            <a:rPr lang="en-US" sz="2000" kern="1200" dirty="0" smtClean="0">
              <a:latin typeface="Berlin Sans FB" pitchFamily="34" charset="0"/>
            </a:rPr>
            <a:t> </a:t>
          </a:r>
          <a:r>
            <a:rPr lang="en-US" sz="2000" kern="1200" dirty="0" err="1" smtClean="0">
              <a:latin typeface="Berlin Sans FB" pitchFamily="34" charset="0"/>
            </a:rPr>
            <a:t>kenderaan</a:t>
          </a:r>
          <a:r>
            <a:rPr lang="en-US" sz="2000" kern="1200" dirty="0" smtClean="0">
              <a:latin typeface="Berlin Sans FB" pitchFamily="34" charset="0"/>
            </a:rPr>
            <a:t> </a:t>
          </a:r>
          <a:r>
            <a:rPr lang="en-US" sz="2000" kern="1200" dirty="0" err="1" smtClean="0">
              <a:latin typeface="Berlin Sans FB" pitchFamily="34" charset="0"/>
            </a:rPr>
            <a:t>hendaklah</a:t>
          </a:r>
          <a:r>
            <a:rPr lang="en-US" sz="2000" kern="1200" dirty="0" smtClean="0">
              <a:latin typeface="Berlin Sans FB" pitchFamily="34" charset="0"/>
            </a:rPr>
            <a:t> </a:t>
          </a:r>
          <a:r>
            <a:rPr lang="en-US" sz="2000" kern="1200" dirty="0" err="1" smtClean="0">
              <a:latin typeface="Berlin Sans FB" pitchFamily="34" charset="0"/>
            </a:rPr>
            <a:t>disimpan</a:t>
          </a:r>
          <a:r>
            <a:rPr lang="en-US" sz="2000" kern="1200" dirty="0" smtClean="0">
              <a:latin typeface="Berlin Sans FB" pitchFamily="34" charset="0"/>
            </a:rPr>
            <a:t> di </a:t>
          </a:r>
          <a:r>
            <a:rPr lang="en-US" sz="2000" kern="1200" dirty="0" err="1" smtClean="0">
              <a:latin typeface="Berlin Sans FB" pitchFamily="34" charset="0"/>
            </a:rPr>
            <a:t>pejabat</a:t>
          </a:r>
          <a:endParaRPr lang="en-US" sz="2000" kern="1200" dirty="0">
            <a:latin typeface="Berlin Sans FB" pitchFamily="34" charset="0"/>
          </a:endParaRPr>
        </a:p>
      </dsp:txBody>
      <dsp:txXfrm rot="-5400000">
        <a:off x="950917" y="3685314"/>
        <a:ext cx="7387978" cy="7967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E3C318-20E7-4ECE-85D4-E022CA5E5C7B}">
      <dsp:nvSpPr>
        <dsp:cNvPr id="0" name=""/>
        <dsp:cNvSpPr/>
      </dsp:nvSpPr>
      <dsp:spPr>
        <a:xfrm>
          <a:off x="2320647" y="2557887"/>
          <a:ext cx="2140505" cy="2140505"/>
        </a:xfrm>
        <a:prstGeom prst="ellipse">
          <a:avLst/>
        </a:prstGeom>
        <a:solidFill>
          <a:schemeClr val="accent5">
            <a:alpha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err="1" smtClean="0">
              <a:solidFill>
                <a:schemeClr val="tx1"/>
              </a:solidFill>
              <a:latin typeface="Berlin Sans FB" pitchFamily="34" charset="0"/>
            </a:rPr>
            <a:t>Pemandu</a:t>
          </a:r>
          <a:endParaRPr lang="en-US" sz="2500" b="1" kern="1200" dirty="0">
            <a:solidFill>
              <a:schemeClr val="tx1"/>
            </a:solidFill>
            <a:latin typeface="Berlin Sans FB" pitchFamily="34" charset="0"/>
          </a:endParaRPr>
        </a:p>
      </dsp:txBody>
      <dsp:txXfrm>
        <a:off x="2634117" y="2871357"/>
        <a:ext cx="1513565" cy="1513565"/>
      </dsp:txXfrm>
    </dsp:sp>
    <dsp:sp modelId="{EA0E31F2-6C6F-456D-937C-5343F1334A7E}">
      <dsp:nvSpPr>
        <dsp:cNvPr id="0" name=""/>
        <dsp:cNvSpPr/>
      </dsp:nvSpPr>
      <dsp:spPr>
        <a:xfrm rot="12900000">
          <a:off x="936673" y="2181612"/>
          <a:ext cx="1647974" cy="610044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9C0BBA-5928-432F-A484-6835E024B972}">
      <dsp:nvSpPr>
        <dsp:cNvPr id="0" name=""/>
        <dsp:cNvSpPr/>
      </dsp:nvSpPr>
      <dsp:spPr>
        <a:xfrm>
          <a:off x="68950" y="1200623"/>
          <a:ext cx="2033480" cy="1626784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err="1" smtClean="0">
              <a:latin typeface="Bauhaus 93" pitchFamily="82" charset="0"/>
              <a:hlinkClick xmlns:r="http://schemas.openxmlformats.org/officeDocument/2006/relationships" r:id="" action="ppaction://hlinksldjump"/>
            </a:rPr>
            <a:t>Sebelum</a:t>
          </a:r>
          <a:endParaRPr lang="en-US" sz="3800" kern="1200" dirty="0">
            <a:latin typeface="Bauhaus 93" pitchFamily="82" charset="0"/>
          </a:endParaRPr>
        </a:p>
      </dsp:txBody>
      <dsp:txXfrm>
        <a:off x="116597" y="1248270"/>
        <a:ext cx="1938186" cy="1531490"/>
      </dsp:txXfrm>
    </dsp:sp>
    <dsp:sp modelId="{45F34067-B60D-4137-A04A-4726A4E3C018}">
      <dsp:nvSpPr>
        <dsp:cNvPr id="0" name=""/>
        <dsp:cNvSpPr/>
      </dsp:nvSpPr>
      <dsp:spPr>
        <a:xfrm rot="16200000">
          <a:off x="2566912" y="1332964"/>
          <a:ext cx="1647974" cy="610044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-182880"/>
            <a:satOff val="-10363"/>
            <a:lumOff val="1936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1DA77F-DC82-4FAB-BBF7-6B38A8EEC37A}">
      <dsp:nvSpPr>
        <dsp:cNvPr id="0" name=""/>
        <dsp:cNvSpPr/>
      </dsp:nvSpPr>
      <dsp:spPr>
        <a:xfrm>
          <a:off x="2374159" y="606"/>
          <a:ext cx="2033480" cy="1626784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err="1" smtClean="0">
              <a:solidFill>
                <a:schemeClr val="tx1"/>
              </a:solidFill>
              <a:latin typeface="Berlin Sans FB Demi" pitchFamily="34" charset="0"/>
              <a:hlinkClick xmlns:r="http://schemas.openxmlformats.org/officeDocument/2006/relationships" r:id="" action="ppaction://hlinksldjump"/>
            </a:rPr>
            <a:t>Semasa</a:t>
          </a:r>
          <a:r>
            <a:rPr lang="en-US" sz="3800" kern="1200" dirty="0" smtClean="0"/>
            <a:t> </a:t>
          </a:r>
          <a:endParaRPr lang="en-US" sz="3800" kern="1200" dirty="0"/>
        </a:p>
      </dsp:txBody>
      <dsp:txXfrm>
        <a:off x="2421806" y="48253"/>
        <a:ext cx="1938186" cy="1531490"/>
      </dsp:txXfrm>
    </dsp:sp>
    <dsp:sp modelId="{163A3522-82D0-48BD-A776-63882107106C}">
      <dsp:nvSpPr>
        <dsp:cNvPr id="0" name=""/>
        <dsp:cNvSpPr/>
      </dsp:nvSpPr>
      <dsp:spPr>
        <a:xfrm rot="19500000">
          <a:off x="4197151" y="2181612"/>
          <a:ext cx="1647974" cy="610044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-365760"/>
            <a:satOff val="-20726"/>
            <a:lumOff val="3872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B7F96F-5C9C-429D-A639-66543C26842E}">
      <dsp:nvSpPr>
        <dsp:cNvPr id="0" name=""/>
        <dsp:cNvSpPr/>
      </dsp:nvSpPr>
      <dsp:spPr>
        <a:xfrm>
          <a:off x="4679369" y="1200623"/>
          <a:ext cx="2033480" cy="1626784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err="1" smtClean="0">
              <a:latin typeface="Bauhaus 93" pitchFamily="82" charset="0"/>
              <a:hlinkClick xmlns:r="http://schemas.openxmlformats.org/officeDocument/2006/relationships" r:id="" action="ppaction://hlinksldjump"/>
            </a:rPr>
            <a:t>Selepas</a:t>
          </a:r>
          <a:endParaRPr lang="en-US" sz="3800" kern="1200" dirty="0">
            <a:latin typeface="Bauhaus 93" pitchFamily="82" charset="0"/>
          </a:endParaRPr>
        </a:p>
      </dsp:txBody>
      <dsp:txXfrm>
        <a:off x="4727016" y="1248270"/>
        <a:ext cx="1938186" cy="15314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F5BC5C-C9D1-487D-8D31-D67217679270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3884D-BBC5-492B-91BD-F75232172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045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3884D-BBC5-492B-91BD-F75232172CD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43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3884D-BBC5-492B-91BD-F75232172CD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871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596A7-4DF8-42D6-9ABD-0F88894C46D1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244FA-1D3B-40B6-B479-D2BFCE5B47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596A7-4DF8-42D6-9ABD-0F88894C46D1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244FA-1D3B-40B6-B479-D2BFCE5B47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596A7-4DF8-42D6-9ABD-0F88894C46D1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244FA-1D3B-40B6-B479-D2BFCE5B47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596A7-4DF8-42D6-9ABD-0F88894C46D1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244FA-1D3B-40B6-B479-D2BFCE5B47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596A7-4DF8-42D6-9ABD-0F88894C46D1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244FA-1D3B-40B6-B479-D2BFCE5B47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596A7-4DF8-42D6-9ABD-0F88894C46D1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244FA-1D3B-40B6-B479-D2BFCE5B47B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596A7-4DF8-42D6-9ABD-0F88894C46D1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244FA-1D3B-40B6-B479-D2BFCE5B47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596A7-4DF8-42D6-9ABD-0F88894C46D1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244FA-1D3B-40B6-B479-D2BFCE5B47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596A7-4DF8-42D6-9ABD-0F88894C46D1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244FA-1D3B-40B6-B479-D2BFCE5B47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596A7-4DF8-42D6-9ABD-0F88894C46D1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7C244FA-1D3B-40B6-B479-D2BFCE5B47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596A7-4DF8-42D6-9ABD-0F88894C46D1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244FA-1D3B-40B6-B479-D2BFCE5B47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85596A7-4DF8-42D6-9ABD-0F88894C46D1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D7C244FA-1D3B-40B6-B479-D2BFCE5B47B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0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microsoft.com/office/2007/relationships/hdphoto" Target="../media/hdphoto1.wdp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slide" Target="slide10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Program Files (x86)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680" y="1310459"/>
            <a:ext cx="6477000" cy="545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433" y="249195"/>
            <a:ext cx="6264607" cy="1983919"/>
          </a:xfrm>
        </p:spPr>
        <p:txBody>
          <a:bodyPr/>
          <a:lstStyle/>
          <a:p>
            <a:r>
              <a:rPr lang="en-US" sz="3600" dirty="0" err="1" smtClean="0">
                <a:solidFill>
                  <a:schemeClr val="accent1"/>
                </a:solidFill>
                <a:latin typeface="Berlin Sans FB Demi" pitchFamily="34" charset="0"/>
              </a:rPr>
              <a:t>Pengurusan</a:t>
            </a:r>
            <a:r>
              <a:rPr lang="en-US" sz="3600" dirty="0" smtClean="0">
                <a:solidFill>
                  <a:schemeClr val="accent1"/>
                </a:solidFill>
                <a:latin typeface="Berlin Sans FB Demi" pitchFamily="34" charset="0"/>
              </a:rPr>
              <a:t> &amp; </a:t>
            </a:r>
            <a:r>
              <a:rPr lang="en-US" sz="3600" dirty="0" err="1" smtClean="0">
                <a:solidFill>
                  <a:schemeClr val="accent1"/>
                </a:solidFill>
                <a:latin typeface="Berlin Sans FB Demi" pitchFamily="34" charset="0"/>
              </a:rPr>
              <a:t>penyelenggaraan</a:t>
            </a:r>
            <a:r>
              <a:rPr lang="en-US" sz="3600" dirty="0" smtClean="0">
                <a:solidFill>
                  <a:schemeClr val="accent1"/>
                </a:solidFill>
                <a:latin typeface="Berlin Sans FB Demi" pitchFamily="34" charset="0"/>
              </a:rPr>
              <a:t> </a:t>
            </a:r>
            <a:br>
              <a:rPr lang="en-US" sz="3600" dirty="0" smtClean="0">
                <a:solidFill>
                  <a:schemeClr val="accent1"/>
                </a:solidFill>
                <a:latin typeface="Berlin Sans FB Demi" pitchFamily="34" charset="0"/>
              </a:rPr>
            </a:br>
            <a:r>
              <a:rPr lang="en-US" sz="3600" dirty="0" err="1" smtClean="0">
                <a:solidFill>
                  <a:schemeClr val="accent1"/>
                </a:solidFill>
                <a:latin typeface="Berlin Sans FB Demi" pitchFamily="34" charset="0"/>
              </a:rPr>
              <a:t>buku</a:t>
            </a:r>
            <a:r>
              <a:rPr lang="en-US" sz="3600" dirty="0" smtClean="0">
                <a:solidFill>
                  <a:schemeClr val="accent1"/>
                </a:solidFill>
                <a:latin typeface="Berlin Sans FB Demi" pitchFamily="34" charset="0"/>
              </a:rPr>
              <a:t> log</a:t>
            </a:r>
            <a:endParaRPr lang="en-US" sz="3600" dirty="0">
              <a:solidFill>
                <a:schemeClr val="accent1"/>
              </a:solidFill>
              <a:latin typeface="Berlin Sans FB Dem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426024"/>
            <a:ext cx="6511131" cy="621976"/>
          </a:xfrm>
        </p:spPr>
        <p:txBody>
          <a:bodyPr>
            <a:noAutofit/>
          </a:bodyPr>
          <a:lstStyle/>
          <a:p>
            <a:r>
              <a:rPr lang="en-US" sz="2400" b="1" u="sng" dirty="0" err="1" smtClean="0">
                <a:latin typeface="Bauhaus 93" pitchFamily="82" charset="0"/>
              </a:rPr>
              <a:t>Pengurusan</a:t>
            </a:r>
            <a:r>
              <a:rPr lang="en-US" sz="2400" b="1" u="sng" dirty="0" smtClean="0">
                <a:latin typeface="Bauhaus 93" pitchFamily="82" charset="0"/>
              </a:rPr>
              <a:t> </a:t>
            </a:r>
            <a:r>
              <a:rPr lang="en-US" sz="2400" b="1" u="sng" dirty="0" err="1" smtClean="0">
                <a:latin typeface="Bauhaus 93" pitchFamily="82" charset="0"/>
              </a:rPr>
              <a:t>kenderaan</a:t>
            </a:r>
            <a:r>
              <a:rPr lang="en-US" sz="2400" b="1" u="sng" dirty="0" smtClean="0">
                <a:latin typeface="Bauhaus 93" pitchFamily="82" charset="0"/>
              </a:rPr>
              <a:t> </a:t>
            </a:r>
            <a:r>
              <a:rPr lang="en-US" sz="2400" b="1" u="sng" dirty="0" err="1" smtClean="0">
                <a:latin typeface="Bauhaus 93" pitchFamily="82" charset="0"/>
              </a:rPr>
              <a:t>kerajaan</a:t>
            </a:r>
            <a:endParaRPr lang="en-US" sz="2400" b="1" u="sng" dirty="0">
              <a:latin typeface="Bauhaus 93" pitchFamily="8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456701" y="1462694"/>
            <a:ext cx="3610048" cy="1204306"/>
          </a:xfrm>
          <a:prstGeom prst="rect">
            <a:avLst/>
          </a:prstGeom>
        </p:spPr>
        <p:txBody>
          <a:bodyPr vert="horz" lIns="91440" tIns="45720" rIns="91440" bIns="9144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 smtClean="0">
                <a:latin typeface="Elephant" pitchFamily="18" charset="0"/>
              </a:rPr>
              <a:t>2020</a:t>
            </a:r>
            <a:endParaRPr lang="en-US" sz="7200" dirty="0">
              <a:latin typeface="Elephant" pitchFamily="18" charset="0"/>
            </a:endParaRPr>
          </a:p>
        </p:txBody>
      </p:sp>
      <p:pic>
        <p:nvPicPr>
          <p:cNvPr id="5" name="Picture 3" descr="C:\Program Files (x86)\Microsoft Office\MEDIA\CAGCAT10\j0211949.wm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800600"/>
            <a:ext cx="3200400" cy="196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49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9517"/>
            <a:ext cx="8991600" cy="5480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499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53" y="609600"/>
            <a:ext cx="8929747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175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76622"/>
            <a:ext cx="8520169" cy="54955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833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8749862" cy="4800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288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8812442" cy="581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22960" y="0"/>
            <a:ext cx="7711440" cy="1082040"/>
          </a:xfrm>
        </p:spPr>
        <p:txBody>
          <a:bodyPr/>
          <a:lstStyle/>
          <a:p>
            <a:r>
              <a:rPr lang="en-US" sz="3600" dirty="0" err="1" smtClean="0">
                <a:latin typeface="Bauhaus 93" pitchFamily="82" charset="0"/>
              </a:rPr>
              <a:t>Maklumat</a:t>
            </a:r>
            <a:r>
              <a:rPr lang="en-US" sz="3600" dirty="0" smtClean="0">
                <a:latin typeface="Bauhaus 93" pitchFamily="82" charset="0"/>
              </a:rPr>
              <a:t> </a:t>
            </a:r>
            <a:r>
              <a:rPr lang="en-US" sz="3600" dirty="0" err="1" smtClean="0">
                <a:latin typeface="Bauhaus 93" pitchFamily="82" charset="0"/>
              </a:rPr>
              <a:t>kenderaan</a:t>
            </a:r>
            <a:endParaRPr lang="en-US" sz="3600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14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03960"/>
            <a:ext cx="8915400" cy="534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22960" y="0"/>
            <a:ext cx="7711440" cy="1082040"/>
          </a:xfrm>
        </p:spPr>
        <p:txBody>
          <a:bodyPr/>
          <a:lstStyle/>
          <a:p>
            <a:r>
              <a:rPr lang="en-US" sz="3600" dirty="0" err="1" smtClean="0">
                <a:latin typeface="Bauhaus 93" pitchFamily="82" charset="0"/>
              </a:rPr>
              <a:t>Butir</a:t>
            </a:r>
            <a:r>
              <a:rPr lang="en-US" sz="3600" dirty="0" smtClean="0">
                <a:latin typeface="Bauhaus 93" pitchFamily="82" charset="0"/>
              </a:rPr>
              <a:t> </a:t>
            </a:r>
            <a:r>
              <a:rPr lang="en-US" sz="3600" dirty="0" err="1" smtClean="0">
                <a:latin typeface="Bauhaus 93" pitchFamily="82" charset="0"/>
              </a:rPr>
              <a:t>penyenggaraan</a:t>
            </a:r>
            <a:endParaRPr lang="en-US" sz="3600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36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24" y="914400"/>
            <a:ext cx="8940576" cy="551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22960" y="0"/>
            <a:ext cx="7711440" cy="1082040"/>
          </a:xfrm>
        </p:spPr>
        <p:txBody>
          <a:bodyPr/>
          <a:lstStyle/>
          <a:p>
            <a:r>
              <a:rPr lang="en-US" sz="3200" dirty="0" err="1" smtClean="0">
                <a:latin typeface="Bauhaus 93" pitchFamily="82" charset="0"/>
              </a:rPr>
              <a:t>Maklumat</a:t>
            </a:r>
            <a:r>
              <a:rPr lang="en-US" sz="3200" dirty="0" smtClean="0">
                <a:latin typeface="Bauhaus 93" pitchFamily="82" charset="0"/>
              </a:rPr>
              <a:t> </a:t>
            </a:r>
            <a:r>
              <a:rPr lang="en-US" sz="3200" dirty="0" err="1" smtClean="0">
                <a:latin typeface="Bauhaus 93" pitchFamily="82" charset="0"/>
              </a:rPr>
              <a:t>notis</a:t>
            </a:r>
            <a:r>
              <a:rPr lang="en-US" sz="3200" dirty="0" smtClean="0">
                <a:latin typeface="Bauhaus 93" pitchFamily="82" charset="0"/>
              </a:rPr>
              <a:t> </a:t>
            </a:r>
            <a:r>
              <a:rPr lang="en-US" sz="3200" dirty="0" err="1" smtClean="0">
                <a:latin typeface="Bauhaus 93" pitchFamily="82" charset="0"/>
              </a:rPr>
              <a:t>kesalahan</a:t>
            </a:r>
            <a:r>
              <a:rPr lang="en-US" sz="3200" dirty="0" smtClean="0">
                <a:latin typeface="Bauhaus 93" pitchFamily="82" charset="0"/>
              </a:rPr>
              <a:t> </a:t>
            </a:r>
            <a:r>
              <a:rPr lang="en-US" sz="3200" dirty="0" err="1" smtClean="0">
                <a:latin typeface="Bauhaus 93" pitchFamily="82" charset="0"/>
              </a:rPr>
              <a:t>lalu</a:t>
            </a:r>
            <a:r>
              <a:rPr lang="en-US" sz="3200" dirty="0" smtClean="0">
                <a:latin typeface="Bauhaus 93" pitchFamily="82" charset="0"/>
              </a:rPr>
              <a:t> </a:t>
            </a:r>
            <a:r>
              <a:rPr lang="en-US" sz="3200" dirty="0" err="1" smtClean="0">
                <a:latin typeface="Bauhaus 93" pitchFamily="82" charset="0"/>
              </a:rPr>
              <a:t>lintas</a:t>
            </a:r>
            <a:endParaRPr lang="en-US" sz="3200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94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38200"/>
            <a:ext cx="8991600" cy="550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22960" y="0"/>
            <a:ext cx="7711440" cy="1082040"/>
          </a:xfrm>
        </p:spPr>
        <p:txBody>
          <a:bodyPr/>
          <a:lstStyle/>
          <a:p>
            <a:r>
              <a:rPr lang="en-US" sz="4800" dirty="0" err="1" smtClean="0">
                <a:latin typeface="Bauhaus 93" pitchFamily="82" charset="0"/>
              </a:rPr>
              <a:t>buku</a:t>
            </a:r>
            <a:r>
              <a:rPr lang="en-US" sz="4800" dirty="0" smtClean="0">
                <a:latin typeface="Bauhaus 93" pitchFamily="82" charset="0"/>
              </a:rPr>
              <a:t> log</a:t>
            </a:r>
            <a:endParaRPr lang="en-US" sz="4800" dirty="0">
              <a:latin typeface="Bauhaus 93" pitchFamily="82" charset="0"/>
            </a:endParaRPr>
          </a:p>
        </p:txBody>
      </p:sp>
      <p:sp>
        <p:nvSpPr>
          <p:cNvPr id="4" name="Flowchart: Extract 3">
            <a:hlinkClick r:id="rId3" action="ppaction://hlinksldjump"/>
          </p:cNvPr>
          <p:cNvSpPr/>
          <p:nvPr/>
        </p:nvSpPr>
        <p:spPr>
          <a:xfrm>
            <a:off x="8229600" y="6429375"/>
            <a:ext cx="228600" cy="276225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97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50949"/>
            <a:ext cx="4213534" cy="4952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08099"/>
            <a:ext cx="4229100" cy="4895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153400" cy="1082040"/>
          </a:xfrm>
        </p:spPr>
        <p:txBody>
          <a:bodyPr/>
          <a:lstStyle/>
          <a:p>
            <a:r>
              <a:rPr lang="en-US" sz="4000" dirty="0" err="1" smtClean="0">
                <a:latin typeface="Bauhaus 93" pitchFamily="82" charset="0"/>
              </a:rPr>
              <a:t>Sebelum</a:t>
            </a:r>
            <a:r>
              <a:rPr lang="en-US" sz="4000" dirty="0" smtClean="0">
                <a:latin typeface="Bauhaus 93" pitchFamily="82" charset="0"/>
              </a:rPr>
              <a:t> </a:t>
            </a:r>
            <a:r>
              <a:rPr lang="en-US" sz="4000" dirty="0" err="1" smtClean="0">
                <a:latin typeface="Bauhaus 93" pitchFamily="82" charset="0"/>
              </a:rPr>
              <a:t>memandu</a:t>
            </a:r>
            <a:r>
              <a:rPr lang="en-US" sz="4000" dirty="0" smtClean="0">
                <a:latin typeface="Bauhaus 93" pitchFamily="82" charset="0"/>
              </a:rPr>
              <a:t> </a:t>
            </a:r>
            <a:r>
              <a:rPr lang="en-US" sz="4000" dirty="0" err="1" smtClean="0">
                <a:latin typeface="Bauhaus 93" pitchFamily="82" charset="0"/>
              </a:rPr>
              <a:t>kenderaan</a:t>
            </a:r>
            <a:endParaRPr lang="en-US" sz="4000" dirty="0">
              <a:latin typeface="Bauhaus 93" pitchFamily="82" charset="0"/>
            </a:endParaRPr>
          </a:p>
        </p:txBody>
      </p:sp>
      <p:sp>
        <p:nvSpPr>
          <p:cNvPr id="8" name="Flowchart: Extract 7">
            <a:hlinkClick r:id="rId4" action="ppaction://hlinksldjump"/>
          </p:cNvPr>
          <p:cNvSpPr/>
          <p:nvPr/>
        </p:nvSpPr>
        <p:spPr>
          <a:xfrm>
            <a:off x="8229600" y="6429375"/>
            <a:ext cx="228600" cy="276225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40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68" y="1408098"/>
            <a:ext cx="8865832" cy="37735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22960" y="304800"/>
            <a:ext cx="7711440" cy="1082040"/>
          </a:xfrm>
        </p:spPr>
        <p:txBody>
          <a:bodyPr/>
          <a:lstStyle/>
          <a:p>
            <a:r>
              <a:rPr lang="en-US" sz="4000" dirty="0" err="1" smtClean="0">
                <a:latin typeface="Bauhaus 93" pitchFamily="82" charset="0"/>
              </a:rPr>
              <a:t>Semasa</a:t>
            </a:r>
            <a:r>
              <a:rPr lang="en-US" sz="4000" dirty="0" smtClean="0">
                <a:latin typeface="Bauhaus 93" pitchFamily="82" charset="0"/>
              </a:rPr>
              <a:t> </a:t>
            </a:r>
            <a:r>
              <a:rPr lang="en-US" sz="4000" dirty="0" err="1" smtClean="0">
                <a:latin typeface="Bauhaus 93" pitchFamily="82" charset="0"/>
              </a:rPr>
              <a:t>bertugas</a:t>
            </a:r>
            <a:endParaRPr lang="en-US" sz="4000" dirty="0">
              <a:latin typeface="Bauhaus 93" pitchFamily="82" charset="0"/>
            </a:endParaRPr>
          </a:p>
        </p:txBody>
      </p:sp>
      <p:sp>
        <p:nvSpPr>
          <p:cNvPr id="6" name="Flowchart: Extract 5">
            <a:hlinkClick r:id="rId3" action="ppaction://hlinksldjump"/>
          </p:cNvPr>
          <p:cNvSpPr/>
          <p:nvPr/>
        </p:nvSpPr>
        <p:spPr>
          <a:xfrm>
            <a:off x="8229600" y="6429375"/>
            <a:ext cx="228600" cy="276225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9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Program Files (x86)\Microsoft Office\MEDIA\CAGCAT10\j0196400.wmf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257" y="4167187"/>
            <a:ext cx="2410736" cy="257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6760369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00400"/>
            <a:ext cx="76047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1" y="3733800"/>
            <a:ext cx="7175499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22960" y="304800"/>
            <a:ext cx="8321040" cy="1082040"/>
          </a:xfrm>
        </p:spPr>
        <p:txBody>
          <a:bodyPr/>
          <a:lstStyle/>
          <a:p>
            <a:r>
              <a:rPr lang="en-US" sz="4000" dirty="0" smtClean="0">
                <a:latin typeface="Bauhaus 93" pitchFamily="82" charset="0"/>
              </a:rPr>
              <a:t>Isi </a:t>
            </a:r>
            <a:r>
              <a:rPr lang="en-US" sz="4000" dirty="0" err="1" smtClean="0">
                <a:latin typeface="Bauhaus 93" pitchFamily="82" charset="0"/>
              </a:rPr>
              <a:t>kandungan</a:t>
            </a:r>
            <a:r>
              <a:rPr lang="en-US" sz="4000" dirty="0" smtClean="0">
                <a:latin typeface="Bauhaus 93" pitchFamily="82" charset="0"/>
              </a:rPr>
              <a:t> </a:t>
            </a:r>
            <a:endParaRPr lang="en-US" sz="4000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04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63" y="1447800"/>
            <a:ext cx="8867737" cy="4191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082040"/>
          </a:xfrm>
        </p:spPr>
        <p:txBody>
          <a:bodyPr/>
          <a:lstStyle/>
          <a:p>
            <a:r>
              <a:rPr lang="en-US" sz="4000" dirty="0" err="1" smtClean="0">
                <a:latin typeface="Bauhaus 93" pitchFamily="82" charset="0"/>
              </a:rPr>
              <a:t>Setelah</a:t>
            </a:r>
            <a:r>
              <a:rPr lang="en-US" sz="4000" dirty="0" smtClean="0">
                <a:latin typeface="Bauhaus 93" pitchFamily="82" charset="0"/>
              </a:rPr>
              <a:t> </a:t>
            </a:r>
            <a:r>
              <a:rPr lang="en-US" sz="4000" dirty="0" err="1" smtClean="0">
                <a:latin typeface="Bauhaus 93" pitchFamily="82" charset="0"/>
              </a:rPr>
              <a:t>selesai</a:t>
            </a:r>
            <a:r>
              <a:rPr lang="en-US" sz="4000" dirty="0" smtClean="0">
                <a:latin typeface="Bauhaus 93" pitchFamily="82" charset="0"/>
              </a:rPr>
              <a:t> </a:t>
            </a:r>
            <a:r>
              <a:rPr lang="en-US" sz="4000" dirty="0" err="1" smtClean="0">
                <a:latin typeface="Bauhaus 93" pitchFamily="82" charset="0"/>
              </a:rPr>
              <a:t>memandu</a:t>
            </a:r>
            <a:r>
              <a:rPr lang="en-US" sz="4000" dirty="0" smtClean="0">
                <a:latin typeface="Bauhaus 93" pitchFamily="82" charset="0"/>
              </a:rPr>
              <a:t> </a:t>
            </a:r>
            <a:r>
              <a:rPr lang="en-US" sz="4000" dirty="0" err="1" smtClean="0">
                <a:latin typeface="Bauhaus 93" pitchFamily="82" charset="0"/>
              </a:rPr>
              <a:t>kenderaan</a:t>
            </a:r>
            <a:endParaRPr lang="en-US" sz="4000" dirty="0">
              <a:latin typeface="Bauhaus 93" pitchFamily="82" charset="0"/>
            </a:endParaRPr>
          </a:p>
        </p:txBody>
      </p:sp>
      <p:sp>
        <p:nvSpPr>
          <p:cNvPr id="7" name="Flowchart: Extract 6">
            <a:hlinkClick r:id="rId3" action="ppaction://hlinksldjump"/>
          </p:cNvPr>
          <p:cNvSpPr/>
          <p:nvPr/>
        </p:nvSpPr>
        <p:spPr>
          <a:xfrm>
            <a:off x="8229600" y="6429375"/>
            <a:ext cx="228600" cy="276225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94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9774"/>
            <a:ext cx="9131300" cy="4870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67800" cy="762000"/>
          </a:xfrm>
        </p:spPr>
        <p:txBody>
          <a:bodyPr/>
          <a:lstStyle/>
          <a:p>
            <a:r>
              <a:rPr lang="en-US" sz="3600" dirty="0" err="1" smtClean="0">
                <a:latin typeface="Bauhaus 93" pitchFamily="82" charset="0"/>
              </a:rPr>
              <a:t>Contoh</a:t>
            </a:r>
            <a:r>
              <a:rPr lang="en-US" sz="3600" dirty="0" smtClean="0">
                <a:latin typeface="Bauhaus 93" pitchFamily="82" charset="0"/>
              </a:rPr>
              <a:t> </a:t>
            </a:r>
            <a:r>
              <a:rPr lang="en-US" sz="3600" dirty="0" err="1" smtClean="0">
                <a:latin typeface="Bauhaus 93" pitchFamily="82" charset="0"/>
              </a:rPr>
              <a:t>pengisian</a:t>
            </a:r>
            <a:r>
              <a:rPr lang="en-US" sz="3600" dirty="0" smtClean="0">
                <a:latin typeface="Bauhaus 93" pitchFamily="82" charset="0"/>
              </a:rPr>
              <a:t> </a:t>
            </a:r>
            <a:r>
              <a:rPr lang="en-US" sz="3600" dirty="0" err="1" smtClean="0">
                <a:latin typeface="Bauhaus 93" pitchFamily="82" charset="0"/>
              </a:rPr>
              <a:t>buku</a:t>
            </a:r>
            <a:r>
              <a:rPr lang="en-US" sz="3600" dirty="0" smtClean="0">
                <a:latin typeface="Bauhaus 93" pitchFamily="82" charset="0"/>
              </a:rPr>
              <a:t> log</a:t>
            </a:r>
            <a:endParaRPr lang="en-US" sz="3600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27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70276"/>
            <a:ext cx="9144000" cy="4901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22960" y="0"/>
            <a:ext cx="2301240" cy="1082040"/>
          </a:xfrm>
        </p:spPr>
        <p:txBody>
          <a:bodyPr/>
          <a:lstStyle/>
          <a:p>
            <a:r>
              <a:rPr lang="en-US" sz="3600" dirty="0" err="1" smtClean="0">
                <a:latin typeface="Bauhaus 93" pitchFamily="82" charset="0"/>
              </a:rPr>
              <a:t>contoh</a:t>
            </a:r>
            <a:endParaRPr lang="en-US" sz="3600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39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3388"/>
            <a:ext cx="9144000" cy="482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43000"/>
            <a:ext cx="91440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457200" y="2489188"/>
            <a:ext cx="3962400" cy="2438400"/>
          </a:xfrm>
          <a:prstGeom prst="wedgeRectCallout">
            <a:avLst>
              <a:gd name="adj1" fmla="val -5378"/>
              <a:gd name="adj2" fmla="val 69792"/>
            </a:avLst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65388"/>
            <a:ext cx="3824288" cy="2219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4572001" y="3174988"/>
            <a:ext cx="4343399" cy="1533476"/>
          </a:xfrm>
          <a:prstGeom prst="wedgeRoundRectCallout">
            <a:avLst>
              <a:gd name="adj1" fmla="val -21271"/>
              <a:gd name="adj2" fmla="val 92315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493" y="3371236"/>
            <a:ext cx="4062413" cy="1131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70903"/>
            <a:ext cx="486250" cy="144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51" y="5719762"/>
            <a:ext cx="961549" cy="27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856" y="5737213"/>
            <a:ext cx="98107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055" y="5719762"/>
            <a:ext cx="1057275" cy="27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91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5721157"/>
            <a:ext cx="1771650" cy="273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822960" y="0"/>
            <a:ext cx="2301240" cy="1082040"/>
          </a:xfrm>
        </p:spPr>
        <p:txBody>
          <a:bodyPr/>
          <a:lstStyle/>
          <a:p>
            <a:r>
              <a:rPr lang="en-US" sz="3600" dirty="0" err="1" smtClean="0">
                <a:latin typeface="Bauhaus 93" pitchFamily="82" charset="0"/>
              </a:rPr>
              <a:t>contoh</a:t>
            </a:r>
            <a:endParaRPr lang="en-US" sz="3600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98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87" y="1274738"/>
            <a:ext cx="8932213" cy="466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lowchart: Extract 3">
            <a:hlinkClick r:id="rId3" action="ppaction://hlinksldjump"/>
          </p:cNvPr>
          <p:cNvSpPr/>
          <p:nvPr/>
        </p:nvSpPr>
        <p:spPr>
          <a:xfrm>
            <a:off x="8458200" y="6096000"/>
            <a:ext cx="228600" cy="228600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22960" y="0"/>
            <a:ext cx="2301240" cy="1082040"/>
          </a:xfrm>
        </p:spPr>
        <p:txBody>
          <a:bodyPr/>
          <a:lstStyle/>
          <a:p>
            <a:r>
              <a:rPr lang="en-US" sz="3600" dirty="0" err="1" smtClean="0">
                <a:latin typeface="Bauhaus 93" pitchFamily="82" charset="0"/>
              </a:rPr>
              <a:t>contoh</a:t>
            </a:r>
            <a:endParaRPr lang="en-US" sz="3600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54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41960" y="-25400"/>
            <a:ext cx="7711440" cy="1082040"/>
          </a:xfrm>
        </p:spPr>
        <p:txBody>
          <a:bodyPr/>
          <a:lstStyle/>
          <a:p>
            <a:r>
              <a:rPr lang="en-US" sz="3200" dirty="0" err="1" smtClean="0">
                <a:latin typeface="Bauhaus 93" pitchFamily="82" charset="0"/>
              </a:rPr>
              <a:t>Analisa</a:t>
            </a:r>
            <a:r>
              <a:rPr lang="en-US" sz="3200" dirty="0" smtClean="0">
                <a:latin typeface="Bauhaus 93" pitchFamily="82" charset="0"/>
              </a:rPr>
              <a:t> </a:t>
            </a:r>
            <a:r>
              <a:rPr lang="en-US" sz="3200" dirty="0" err="1" smtClean="0">
                <a:latin typeface="Bauhaus 93" pitchFamily="82" charset="0"/>
              </a:rPr>
              <a:t>kadar</a:t>
            </a:r>
            <a:r>
              <a:rPr lang="en-US" sz="3200" dirty="0" smtClean="0">
                <a:latin typeface="Bauhaus 93" pitchFamily="82" charset="0"/>
              </a:rPr>
              <a:t> </a:t>
            </a:r>
            <a:r>
              <a:rPr lang="en-US" sz="3200" dirty="0" err="1" smtClean="0">
                <a:latin typeface="Bauhaus 93" pitchFamily="82" charset="0"/>
              </a:rPr>
              <a:t>penggunaan</a:t>
            </a:r>
            <a:r>
              <a:rPr lang="en-US" sz="3200" dirty="0" smtClean="0">
                <a:latin typeface="Bauhaus 93" pitchFamily="82" charset="0"/>
              </a:rPr>
              <a:t> </a:t>
            </a:r>
            <a:r>
              <a:rPr lang="en-US" sz="3200" dirty="0" err="1" smtClean="0">
                <a:latin typeface="Bauhaus 93" pitchFamily="82" charset="0"/>
              </a:rPr>
              <a:t>bahan</a:t>
            </a:r>
            <a:r>
              <a:rPr lang="en-US" sz="3200" dirty="0" smtClean="0">
                <a:latin typeface="Bauhaus 93" pitchFamily="82" charset="0"/>
              </a:rPr>
              <a:t> </a:t>
            </a:r>
            <a:r>
              <a:rPr lang="en-US" sz="3200" dirty="0" err="1" smtClean="0">
                <a:latin typeface="Bauhaus 93" pitchFamily="82" charset="0"/>
              </a:rPr>
              <a:t>api</a:t>
            </a:r>
            <a:endParaRPr lang="en-US" sz="3200" dirty="0">
              <a:latin typeface="Bauhaus 93" pitchFamily="82" charset="0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6800"/>
            <a:ext cx="7346149" cy="46339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lowchart: Extract 3">
            <a:hlinkClick r:id="rId3" action="ppaction://hlinksldjump"/>
          </p:cNvPr>
          <p:cNvSpPr/>
          <p:nvPr/>
        </p:nvSpPr>
        <p:spPr>
          <a:xfrm>
            <a:off x="7772400" y="5791200"/>
            <a:ext cx="228600" cy="228600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9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9" y="1371600"/>
            <a:ext cx="6931819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lowchart: Extract 5">
            <a:hlinkClick r:id="rId3" action="ppaction://hlinksldjump"/>
          </p:cNvPr>
          <p:cNvSpPr/>
          <p:nvPr/>
        </p:nvSpPr>
        <p:spPr>
          <a:xfrm>
            <a:off x="7772400" y="5791200"/>
            <a:ext cx="228600" cy="228600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Equal 1">
            <a:hlinkClick r:id="rId4" action="ppaction://hlinksldjump"/>
          </p:cNvPr>
          <p:cNvSpPr/>
          <p:nvPr/>
        </p:nvSpPr>
        <p:spPr>
          <a:xfrm>
            <a:off x="6858000" y="5695950"/>
            <a:ext cx="457200" cy="4191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93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67360"/>
            <a:ext cx="6934200" cy="60096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lowchart: Extract 4">
            <a:hlinkClick r:id="rId3" action="ppaction://hlinksldjump"/>
          </p:cNvPr>
          <p:cNvSpPr/>
          <p:nvPr/>
        </p:nvSpPr>
        <p:spPr>
          <a:xfrm>
            <a:off x="8305800" y="6248400"/>
            <a:ext cx="228600" cy="228600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7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14600"/>
            <a:ext cx="7713808" cy="133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lowchart: Extract 4">
            <a:hlinkClick r:id="rId3" action="ppaction://hlinksldjump"/>
          </p:cNvPr>
          <p:cNvSpPr/>
          <p:nvPr/>
        </p:nvSpPr>
        <p:spPr>
          <a:xfrm>
            <a:off x="7772400" y="5791200"/>
            <a:ext cx="228600" cy="228600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2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81175"/>
            <a:ext cx="8142043" cy="3629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lowchart: Extract 3">
            <a:hlinkClick r:id="rId3" action="ppaction://hlinksldjump"/>
          </p:cNvPr>
          <p:cNvSpPr/>
          <p:nvPr/>
        </p:nvSpPr>
        <p:spPr>
          <a:xfrm>
            <a:off x="7772400" y="5791200"/>
            <a:ext cx="228600" cy="228600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66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94360"/>
            <a:ext cx="4434840" cy="1082040"/>
          </a:xfrm>
        </p:spPr>
        <p:txBody>
          <a:bodyPr/>
          <a:lstStyle/>
          <a:p>
            <a:r>
              <a:rPr lang="en-US" sz="4800" dirty="0" err="1" smtClean="0">
                <a:latin typeface="Bauhaus 93" pitchFamily="82" charset="0"/>
              </a:rPr>
              <a:t>Buku</a:t>
            </a:r>
            <a:r>
              <a:rPr lang="en-US" sz="4800" dirty="0" smtClean="0">
                <a:latin typeface="Bauhaus 93" pitchFamily="82" charset="0"/>
              </a:rPr>
              <a:t> log</a:t>
            </a:r>
            <a:endParaRPr lang="en-US" sz="4800" dirty="0">
              <a:latin typeface="Bauhaus 93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1700" y="1981200"/>
            <a:ext cx="7467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Dokumen</a:t>
            </a:r>
            <a:r>
              <a:rPr lang="en-US" sz="2400" b="1" dirty="0" smtClean="0"/>
              <a:t> yang </a:t>
            </a:r>
            <a:r>
              <a:rPr lang="en-US" sz="2400" b="1" dirty="0" err="1" smtClean="0"/>
              <a:t>digunakan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untuk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memantau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mengawal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penggunaan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kenderaan</a:t>
            </a:r>
            <a:endParaRPr lang="en-US" sz="2400" b="1" dirty="0" smtClean="0"/>
          </a:p>
          <a:p>
            <a:endParaRPr lang="en-US" sz="2400" b="1" dirty="0"/>
          </a:p>
          <a:p>
            <a:r>
              <a:rPr lang="en-US" sz="2400" b="1" dirty="0" err="1" smtClean="0"/>
              <a:t>Disamping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itu</a:t>
            </a:r>
            <a:r>
              <a:rPr lang="en-US" sz="2400" b="1" dirty="0" smtClean="0"/>
              <a:t> :</a:t>
            </a:r>
          </a:p>
          <a:p>
            <a:endParaRPr lang="en-US" sz="2400" b="1" dirty="0"/>
          </a:p>
          <a:p>
            <a:r>
              <a:rPr lang="en-US" sz="2400" b="1" dirty="0" err="1" smtClean="0"/>
              <a:t>Pemandu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dikehendaki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untuk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mengemaskini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buku</a:t>
            </a:r>
            <a:r>
              <a:rPr lang="en-US" sz="2400" b="1" dirty="0" smtClean="0"/>
              <a:t> log </a:t>
            </a:r>
            <a:r>
              <a:rPr lang="en-US" sz="2400" b="1" dirty="0" err="1" smtClean="0"/>
              <a:t>bagi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setiap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perjalanan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penyenggaraan</a:t>
            </a:r>
            <a:r>
              <a:rPr lang="en-US" sz="2400" b="1" dirty="0" smtClean="0"/>
              <a:t>.</a:t>
            </a:r>
          </a:p>
          <a:p>
            <a:endParaRPr lang="en-US" sz="2400" b="1" dirty="0"/>
          </a:p>
          <a:p>
            <a:r>
              <a:rPr lang="en-US" sz="2400" b="1" dirty="0" err="1" smtClean="0"/>
              <a:t>Butiran-butiran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Kenderaan</a:t>
            </a:r>
            <a:endParaRPr lang="en-US" sz="2400" b="1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 rot="1005349">
            <a:off x="3631320" y="359266"/>
            <a:ext cx="113764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9600" b="1" dirty="0" smtClean="0">
                <a:ln/>
                <a:solidFill>
                  <a:schemeClr val="accent3"/>
                </a:solidFill>
              </a:rPr>
              <a:t>?</a:t>
            </a:r>
            <a:endParaRPr lang="en-US" sz="96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90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83264"/>
            <a:ext cx="1758365" cy="2474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81000"/>
            <a:ext cx="1349064" cy="27237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22960" y="594360"/>
            <a:ext cx="2072640" cy="1082040"/>
          </a:xfrm>
        </p:spPr>
        <p:txBody>
          <a:bodyPr/>
          <a:lstStyle/>
          <a:p>
            <a:r>
              <a:rPr lang="en-US" sz="4800" dirty="0" err="1" smtClean="0">
                <a:latin typeface="Bauhaus 93" pitchFamily="82" charset="0"/>
              </a:rPr>
              <a:t>siapa</a:t>
            </a:r>
            <a:endParaRPr lang="en-US" sz="4800" dirty="0">
              <a:latin typeface="Bauhaus 93" pitchFamily="82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794839123"/>
              </p:ext>
            </p:extLst>
          </p:nvPr>
        </p:nvGraphicFramePr>
        <p:xfrm>
          <a:off x="1524000" y="1879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Rectangle 4"/>
          <p:cNvSpPr/>
          <p:nvPr/>
        </p:nvSpPr>
        <p:spPr>
          <a:xfrm rot="1005349">
            <a:off x="2488110" y="384669"/>
            <a:ext cx="113764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9600" b="1" dirty="0" smtClean="0">
                <a:ln/>
                <a:solidFill>
                  <a:schemeClr val="accent3"/>
                </a:solidFill>
              </a:rPr>
              <a:t>?</a:t>
            </a:r>
            <a:endParaRPr lang="en-US" sz="96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47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22960" y="0"/>
            <a:ext cx="7711440" cy="1082040"/>
          </a:xfrm>
        </p:spPr>
        <p:txBody>
          <a:bodyPr/>
          <a:lstStyle/>
          <a:p>
            <a:r>
              <a:rPr lang="en-US" sz="4800" dirty="0" err="1" smtClean="0">
                <a:latin typeface="Bauhaus 93" pitchFamily="82" charset="0"/>
              </a:rPr>
              <a:t>Penggunaan</a:t>
            </a:r>
            <a:r>
              <a:rPr lang="en-US" sz="4800" dirty="0" smtClean="0">
                <a:latin typeface="Bauhaus 93" pitchFamily="82" charset="0"/>
              </a:rPr>
              <a:t> </a:t>
            </a:r>
            <a:r>
              <a:rPr lang="en-US" sz="4800" dirty="0" err="1" smtClean="0">
                <a:latin typeface="Bauhaus 93" pitchFamily="82" charset="0"/>
              </a:rPr>
              <a:t>buku</a:t>
            </a:r>
            <a:r>
              <a:rPr lang="en-US" sz="4800" dirty="0" smtClean="0">
                <a:latin typeface="Bauhaus 93" pitchFamily="82" charset="0"/>
              </a:rPr>
              <a:t> log</a:t>
            </a:r>
            <a:endParaRPr lang="en-US" sz="4800" dirty="0">
              <a:latin typeface="Bauhaus 93" pitchFamily="82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846184536"/>
              </p:ext>
            </p:extLst>
          </p:nvPr>
        </p:nvGraphicFramePr>
        <p:xfrm>
          <a:off x="457200" y="1397000"/>
          <a:ext cx="8382000" cy="500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Flowchart: Merge 10">
            <a:hlinkClick r:id="rId7" action="ppaction://hlinksldjump"/>
          </p:cNvPr>
          <p:cNvSpPr/>
          <p:nvPr/>
        </p:nvSpPr>
        <p:spPr>
          <a:xfrm>
            <a:off x="7924800" y="6172200"/>
            <a:ext cx="304800" cy="304800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30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54392"/>
            <a:ext cx="2744917" cy="3863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39110693"/>
              </p:ext>
            </p:extLst>
          </p:nvPr>
        </p:nvGraphicFramePr>
        <p:xfrm>
          <a:off x="1219200" y="1397000"/>
          <a:ext cx="6781800" cy="469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22960" y="0"/>
            <a:ext cx="7711440" cy="1082040"/>
          </a:xfrm>
        </p:spPr>
        <p:txBody>
          <a:bodyPr/>
          <a:lstStyle/>
          <a:p>
            <a:r>
              <a:rPr lang="en-US" sz="4800" dirty="0" err="1" smtClean="0">
                <a:latin typeface="Bauhaus 93" pitchFamily="82" charset="0"/>
              </a:rPr>
              <a:t>Tugas-tugas</a:t>
            </a:r>
            <a:endParaRPr lang="en-US" sz="4800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0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628674"/>
            <a:ext cx="86739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000" dirty="0" err="1" smtClean="0">
                <a:latin typeface="Berlin Sans FB" pitchFamily="34" charset="0"/>
              </a:rPr>
              <a:t>Apabila</a:t>
            </a:r>
            <a:r>
              <a:rPr lang="en-US" sz="2000" dirty="0" smtClean="0">
                <a:latin typeface="Berlin Sans FB" pitchFamily="34" charset="0"/>
              </a:rPr>
              <a:t> </a:t>
            </a:r>
            <a:r>
              <a:rPr lang="en-US" sz="2000" dirty="0" err="1" smtClean="0">
                <a:latin typeface="Berlin Sans FB" pitchFamily="34" charset="0"/>
              </a:rPr>
              <a:t>berlaku</a:t>
            </a:r>
            <a:r>
              <a:rPr lang="en-US" sz="2000" dirty="0" smtClean="0">
                <a:latin typeface="Berlin Sans FB" pitchFamily="34" charset="0"/>
              </a:rPr>
              <a:t> </a:t>
            </a:r>
            <a:r>
              <a:rPr lang="en-US" sz="2000" dirty="0" err="1" smtClean="0">
                <a:latin typeface="Berlin Sans FB" pitchFamily="34" charset="0"/>
              </a:rPr>
              <a:t>kemalangan</a:t>
            </a:r>
            <a:r>
              <a:rPr lang="en-US" sz="2000" dirty="0" smtClean="0">
                <a:latin typeface="Berlin Sans FB" pitchFamily="34" charset="0"/>
              </a:rPr>
              <a:t>, </a:t>
            </a:r>
            <a:r>
              <a:rPr lang="en-US" sz="2000" dirty="0" err="1" smtClean="0">
                <a:latin typeface="Berlin Sans FB" pitchFamily="34" charset="0"/>
              </a:rPr>
              <a:t>pemandu</a:t>
            </a:r>
            <a:r>
              <a:rPr lang="en-US" sz="2000" dirty="0" smtClean="0">
                <a:latin typeface="Berlin Sans FB" pitchFamily="34" charset="0"/>
              </a:rPr>
              <a:t>/ </a:t>
            </a:r>
            <a:r>
              <a:rPr lang="en-US" sz="2000" dirty="0" err="1" smtClean="0">
                <a:latin typeface="Berlin Sans FB" pitchFamily="34" charset="0"/>
              </a:rPr>
              <a:t>pegawai</a:t>
            </a:r>
            <a:r>
              <a:rPr lang="en-US" sz="2000" dirty="0" smtClean="0">
                <a:latin typeface="Berlin Sans FB" pitchFamily="34" charset="0"/>
              </a:rPr>
              <a:t> yang </a:t>
            </a:r>
            <a:r>
              <a:rPr lang="en-US" sz="2000" dirty="0" err="1" smtClean="0">
                <a:latin typeface="Berlin Sans FB" pitchFamily="34" charset="0"/>
              </a:rPr>
              <a:t>terlibat</a:t>
            </a:r>
            <a:r>
              <a:rPr lang="en-US" sz="2000" dirty="0" smtClean="0">
                <a:latin typeface="Berlin Sans FB" pitchFamily="34" charset="0"/>
              </a:rPr>
              <a:t>/ </a:t>
            </a:r>
            <a:r>
              <a:rPr lang="en-US" sz="2000" dirty="0" err="1" smtClean="0">
                <a:latin typeface="Berlin Sans FB" pitchFamily="34" charset="0"/>
              </a:rPr>
              <a:t>Ketua</a:t>
            </a:r>
            <a:r>
              <a:rPr lang="en-US" sz="2000" dirty="0" smtClean="0">
                <a:latin typeface="Berlin Sans FB" pitchFamily="34" charset="0"/>
              </a:rPr>
              <a:t> </a:t>
            </a:r>
            <a:r>
              <a:rPr lang="en-US" sz="2000" dirty="0" err="1" smtClean="0">
                <a:latin typeface="Berlin Sans FB" pitchFamily="34" charset="0"/>
              </a:rPr>
              <a:t>Jabatan</a:t>
            </a:r>
            <a:r>
              <a:rPr lang="en-US" sz="2000" dirty="0" smtClean="0">
                <a:latin typeface="Berlin Sans FB" pitchFamily="34" charset="0"/>
              </a:rPr>
              <a:t> </a:t>
            </a:r>
            <a:r>
              <a:rPr lang="en-US" sz="2000" dirty="0" err="1" smtClean="0">
                <a:latin typeface="Berlin Sans FB" pitchFamily="34" charset="0"/>
              </a:rPr>
              <a:t>hendaklah</a:t>
            </a:r>
            <a:r>
              <a:rPr lang="en-US" sz="2000" dirty="0" smtClean="0">
                <a:latin typeface="Berlin Sans FB" pitchFamily="34" charset="0"/>
              </a:rPr>
              <a:t> </a:t>
            </a:r>
            <a:r>
              <a:rPr lang="en-US" sz="2000" dirty="0" err="1" smtClean="0">
                <a:latin typeface="Berlin Sans FB" pitchFamily="34" charset="0"/>
              </a:rPr>
              <a:t>membuat</a:t>
            </a:r>
            <a:r>
              <a:rPr lang="en-US" sz="2000" dirty="0" smtClean="0">
                <a:latin typeface="Berlin Sans FB" pitchFamily="34" charset="0"/>
              </a:rPr>
              <a:t> </a:t>
            </a:r>
            <a:r>
              <a:rPr lang="en-US" sz="2000" dirty="0" err="1" smtClean="0">
                <a:latin typeface="Berlin Sans FB" pitchFamily="34" charset="0"/>
              </a:rPr>
              <a:t>laporan</a:t>
            </a:r>
            <a:r>
              <a:rPr lang="en-US" sz="2000" dirty="0" smtClean="0">
                <a:latin typeface="Berlin Sans FB" pitchFamily="34" charset="0"/>
              </a:rPr>
              <a:t> polis </a:t>
            </a:r>
            <a:r>
              <a:rPr lang="en-US" sz="2000" dirty="0" err="1" smtClean="0">
                <a:latin typeface="Berlin Sans FB" pitchFamily="34" charset="0"/>
              </a:rPr>
              <a:t>dalam</a:t>
            </a:r>
            <a:r>
              <a:rPr lang="en-US" sz="2000" dirty="0" smtClean="0">
                <a:latin typeface="Berlin Sans FB" pitchFamily="34" charset="0"/>
              </a:rPr>
              <a:t> </a:t>
            </a:r>
            <a:r>
              <a:rPr lang="en-US" sz="2000" dirty="0" err="1" smtClean="0">
                <a:latin typeface="Berlin Sans FB" pitchFamily="34" charset="0"/>
              </a:rPr>
              <a:t>tempoh</a:t>
            </a:r>
            <a:r>
              <a:rPr lang="en-US" sz="2000" dirty="0" smtClean="0">
                <a:latin typeface="Berlin Sans FB" pitchFamily="34" charset="0"/>
              </a:rPr>
              <a:t> 24 jam. 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2000" dirty="0">
              <a:latin typeface="Berlin Sans FB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sz="2000" dirty="0" err="1" smtClean="0">
                <a:latin typeface="Berlin Sans FB" pitchFamily="34" charset="0"/>
              </a:rPr>
              <a:t>Bagi</a:t>
            </a:r>
            <a:r>
              <a:rPr lang="en-US" sz="2000" dirty="0" smtClean="0">
                <a:latin typeface="Berlin Sans FB" pitchFamily="34" charset="0"/>
              </a:rPr>
              <a:t> </a:t>
            </a:r>
            <a:r>
              <a:rPr lang="en-US" sz="2000" dirty="0" err="1" smtClean="0">
                <a:latin typeface="Berlin Sans FB" pitchFamily="34" charset="0"/>
              </a:rPr>
              <a:t>kenderaan</a:t>
            </a:r>
            <a:r>
              <a:rPr lang="en-US" sz="2000" dirty="0" smtClean="0">
                <a:latin typeface="Berlin Sans FB" pitchFamily="34" charset="0"/>
              </a:rPr>
              <a:t> </a:t>
            </a:r>
            <a:r>
              <a:rPr lang="en-US" sz="2000" dirty="0" err="1" smtClean="0">
                <a:latin typeface="Berlin Sans FB" pitchFamily="34" charset="0"/>
              </a:rPr>
              <a:t>kerajaan</a:t>
            </a:r>
            <a:r>
              <a:rPr lang="en-US" sz="2000" dirty="0" smtClean="0">
                <a:latin typeface="Berlin Sans FB" pitchFamily="34" charset="0"/>
              </a:rPr>
              <a:t>, </a:t>
            </a:r>
            <a:r>
              <a:rPr lang="en-US" sz="2000" dirty="0" err="1" smtClean="0">
                <a:latin typeface="Berlin Sans FB" pitchFamily="34" charset="0"/>
              </a:rPr>
              <a:t>kecuali</a:t>
            </a:r>
            <a:r>
              <a:rPr lang="en-US" sz="2000" dirty="0" smtClean="0">
                <a:latin typeface="Berlin Sans FB" pitchFamily="34" charset="0"/>
              </a:rPr>
              <a:t> </a:t>
            </a:r>
            <a:r>
              <a:rPr lang="en-US" sz="2000" dirty="0" err="1" smtClean="0">
                <a:latin typeface="Berlin Sans FB" pitchFamily="34" charset="0"/>
              </a:rPr>
              <a:t>kereta</a:t>
            </a:r>
            <a:r>
              <a:rPr lang="en-US" sz="2000" dirty="0" smtClean="0">
                <a:latin typeface="Berlin Sans FB" pitchFamily="34" charset="0"/>
              </a:rPr>
              <a:t> </a:t>
            </a:r>
            <a:r>
              <a:rPr lang="en-US" sz="2000" dirty="0" err="1" smtClean="0">
                <a:latin typeface="Berlin Sans FB" pitchFamily="34" charset="0"/>
              </a:rPr>
              <a:t>konsesi</a:t>
            </a:r>
            <a:r>
              <a:rPr lang="en-US" sz="2000" dirty="0" smtClean="0">
                <a:latin typeface="Berlin Sans FB" pitchFamily="34" charset="0"/>
              </a:rPr>
              <a:t> </a:t>
            </a:r>
            <a:r>
              <a:rPr lang="en-US" sz="2000" dirty="0" err="1" smtClean="0">
                <a:latin typeface="Berlin Sans FB" pitchFamily="34" charset="0"/>
              </a:rPr>
              <a:t>tindakan</a:t>
            </a:r>
            <a:r>
              <a:rPr lang="en-US" sz="2000" dirty="0" smtClean="0">
                <a:latin typeface="Berlin Sans FB" pitchFamily="34" charset="0"/>
              </a:rPr>
              <a:t> </a:t>
            </a:r>
            <a:r>
              <a:rPr lang="en-US" sz="2000" dirty="0" err="1" smtClean="0">
                <a:latin typeface="Berlin Sans FB" pitchFamily="34" charset="0"/>
              </a:rPr>
              <a:t>susulan</a:t>
            </a:r>
            <a:r>
              <a:rPr lang="en-US" sz="2000" dirty="0" smtClean="0">
                <a:latin typeface="Berlin Sans FB" pitchFamily="34" charset="0"/>
              </a:rPr>
              <a:t> </a:t>
            </a:r>
            <a:r>
              <a:rPr lang="en-US" sz="2000" dirty="0" err="1" smtClean="0">
                <a:latin typeface="Berlin Sans FB" pitchFamily="34" charset="0"/>
              </a:rPr>
              <a:t>hendaklah</a:t>
            </a:r>
            <a:r>
              <a:rPr lang="en-US" sz="2000" dirty="0" smtClean="0">
                <a:latin typeface="Berlin Sans FB" pitchFamily="34" charset="0"/>
              </a:rPr>
              <a:t> </a:t>
            </a:r>
            <a:r>
              <a:rPr lang="en-US" sz="2000" dirty="0" err="1" smtClean="0">
                <a:latin typeface="Berlin Sans FB" pitchFamily="34" charset="0"/>
              </a:rPr>
              <a:t>dibuat</a:t>
            </a:r>
            <a:r>
              <a:rPr lang="en-US" sz="2000" dirty="0" smtClean="0">
                <a:latin typeface="Berlin Sans FB" pitchFamily="34" charset="0"/>
              </a:rPr>
              <a:t> </a:t>
            </a:r>
            <a:r>
              <a:rPr lang="en-US" sz="2000" dirty="0" err="1" smtClean="0">
                <a:latin typeface="Berlin Sans FB" pitchFamily="34" charset="0"/>
              </a:rPr>
              <a:t>mengikut</a:t>
            </a:r>
            <a:r>
              <a:rPr lang="en-US" sz="2000" dirty="0" smtClean="0">
                <a:latin typeface="Berlin Sans FB" pitchFamily="34" charset="0"/>
              </a:rPr>
              <a:t> WP 4.2/2013 – </a:t>
            </a:r>
            <a:r>
              <a:rPr lang="en-US" sz="2000" dirty="0" err="1" smtClean="0">
                <a:latin typeface="Berlin Sans FB" pitchFamily="34" charset="0"/>
              </a:rPr>
              <a:t>Kemalangan</a:t>
            </a:r>
            <a:r>
              <a:rPr lang="en-US" sz="2000" dirty="0" smtClean="0">
                <a:latin typeface="Berlin Sans FB" pitchFamily="34" charset="0"/>
              </a:rPr>
              <a:t> yang </a:t>
            </a:r>
            <a:r>
              <a:rPr lang="en-US" sz="2000" dirty="0" err="1" smtClean="0">
                <a:latin typeface="Berlin Sans FB" pitchFamily="34" charset="0"/>
              </a:rPr>
              <a:t>melibatkan</a:t>
            </a:r>
            <a:r>
              <a:rPr lang="en-US" sz="2000" dirty="0" smtClean="0">
                <a:latin typeface="Berlin Sans FB" pitchFamily="34" charset="0"/>
              </a:rPr>
              <a:t> </a:t>
            </a:r>
            <a:r>
              <a:rPr lang="en-US" sz="2000" dirty="0" err="1" smtClean="0">
                <a:latin typeface="Berlin Sans FB" pitchFamily="34" charset="0"/>
              </a:rPr>
              <a:t>kenderaan</a:t>
            </a:r>
            <a:r>
              <a:rPr lang="en-US" sz="2000" dirty="0" smtClean="0">
                <a:latin typeface="Berlin Sans FB" pitchFamily="34" charset="0"/>
              </a:rPr>
              <a:t> </a:t>
            </a:r>
            <a:r>
              <a:rPr lang="en-US" sz="2000" dirty="0" err="1" smtClean="0">
                <a:latin typeface="Berlin Sans FB" pitchFamily="34" charset="0"/>
              </a:rPr>
              <a:t>Kerajaan</a:t>
            </a:r>
            <a:r>
              <a:rPr lang="en-US" sz="2000" dirty="0" smtClean="0">
                <a:latin typeface="Berlin Sans FB" pitchFamily="34" charset="0"/>
              </a:rPr>
              <a:t> Malaysia </a:t>
            </a:r>
            <a:r>
              <a:rPr lang="en-US" sz="2000" dirty="0" err="1" smtClean="0">
                <a:latin typeface="Berlin Sans FB" pitchFamily="34" charset="0"/>
              </a:rPr>
              <a:t>dan</a:t>
            </a:r>
            <a:r>
              <a:rPr lang="en-US" sz="2000" dirty="0" smtClean="0">
                <a:latin typeface="Berlin Sans FB" pitchFamily="34" charset="0"/>
              </a:rPr>
              <a:t> </a:t>
            </a:r>
            <a:r>
              <a:rPr lang="en-US" sz="2000" dirty="0" err="1" smtClean="0">
                <a:latin typeface="Berlin Sans FB" pitchFamily="34" charset="0"/>
              </a:rPr>
              <a:t>pindaanya</a:t>
            </a:r>
            <a:r>
              <a:rPr lang="en-US" sz="2000" dirty="0" smtClean="0">
                <a:latin typeface="Berlin Sans FB" pitchFamily="34" charset="0"/>
              </a:rPr>
              <a:t>.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2000" dirty="0">
              <a:latin typeface="Berlin Sans FB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sz="2000" dirty="0" err="1" smtClean="0">
                <a:latin typeface="Berlin Sans FB" pitchFamily="34" charset="0"/>
              </a:rPr>
              <a:t>Bagi</a:t>
            </a:r>
            <a:r>
              <a:rPr lang="en-US" sz="2000" dirty="0" smtClean="0">
                <a:latin typeface="Berlin Sans FB" pitchFamily="34" charset="0"/>
              </a:rPr>
              <a:t> </a:t>
            </a:r>
            <a:r>
              <a:rPr lang="en-US" sz="2000" dirty="0" err="1" smtClean="0">
                <a:latin typeface="Berlin Sans FB" pitchFamily="34" charset="0"/>
              </a:rPr>
              <a:t>kenderaan</a:t>
            </a:r>
            <a:r>
              <a:rPr lang="en-US" sz="2000" dirty="0" smtClean="0">
                <a:latin typeface="Berlin Sans FB" pitchFamily="34" charset="0"/>
              </a:rPr>
              <a:t> </a:t>
            </a:r>
            <a:r>
              <a:rPr lang="en-US" sz="2000" dirty="0" err="1" smtClean="0">
                <a:latin typeface="Berlin Sans FB" pitchFamily="34" charset="0"/>
              </a:rPr>
              <a:t>konsesi</a:t>
            </a:r>
            <a:r>
              <a:rPr lang="en-US" sz="2000" dirty="0" smtClean="0">
                <a:latin typeface="Berlin Sans FB" pitchFamily="34" charset="0"/>
              </a:rPr>
              <a:t>, </a:t>
            </a:r>
            <a:r>
              <a:rPr lang="en-US" sz="2000" dirty="0" err="1" smtClean="0">
                <a:latin typeface="Berlin Sans FB" pitchFamily="34" charset="0"/>
              </a:rPr>
              <a:t>sila</a:t>
            </a:r>
            <a:r>
              <a:rPr lang="en-US" sz="2000" dirty="0" smtClean="0">
                <a:latin typeface="Berlin Sans FB" pitchFamily="34" charset="0"/>
              </a:rPr>
              <a:t> </a:t>
            </a:r>
            <a:r>
              <a:rPr lang="en-US" sz="2000" dirty="0" err="1" smtClean="0">
                <a:latin typeface="Berlin Sans FB" pitchFamily="34" charset="0"/>
              </a:rPr>
              <a:t>lapor</a:t>
            </a:r>
            <a:r>
              <a:rPr lang="en-US" sz="2000" dirty="0" smtClean="0">
                <a:latin typeface="Berlin Sans FB" pitchFamily="34" charset="0"/>
              </a:rPr>
              <a:t> </a:t>
            </a:r>
            <a:r>
              <a:rPr lang="en-US" sz="2000" dirty="0" err="1" smtClean="0">
                <a:latin typeface="Berlin Sans FB" pitchFamily="34" charset="0"/>
              </a:rPr>
              <a:t>serta</a:t>
            </a:r>
            <a:r>
              <a:rPr lang="en-US" sz="2000" dirty="0" smtClean="0">
                <a:latin typeface="Berlin Sans FB" pitchFamily="34" charset="0"/>
              </a:rPr>
              <a:t> </a:t>
            </a:r>
            <a:r>
              <a:rPr lang="en-US" sz="2000" dirty="0" err="1" smtClean="0">
                <a:latin typeface="Berlin Sans FB" pitchFamily="34" charset="0"/>
              </a:rPr>
              <a:t>merta</a:t>
            </a:r>
            <a:r>
              <a:rPr lang="en-US" sz="2000" dirty="0" smtClean="0">
                <a:latin typeface="Berlin Sans FB" pitchFamily="34" charset="0"/>
              </a:rPr>
              <a:t> </a:t>
            </a:r>
            <a:r>
              <a:rPr lang="en-US" sz="2000" dirty="0" err="1" smtClean="0">
                <a:latin typeface="Berlin Sans FB" pitchFamily="34" charset="0"/>
              </a:rPr>
              <a:t>kepada</a:t>
            </a:r>
            <a:r>
              <a:rPr lang="en-US" sz="2000" dirty="0" smtClean="0">
                <a:latin typeface="Berlin Sans FB" pitchFamily="34" charset="0"/>
              </a:rPr>
              <a:t> </a:t>
            </a:r>
            <a:r>
              <a:rPr lang="en-US" sz="2000" dirty="0" err="1" smtClean="0">
                <a:latin typeface="Berlin Sans FB" pitchFamily="34" charset="0"/>
              </a:rPr>
              <a:t>pihak</a:t>
            </a:r>
            <a:r>
              <a:rPr lang="en-US" sz="2000" dirty="0" smtClean="0">
                <a:latin typeface="Berlin Sans FB" pitchFamily="34" charset="0"/>
              </a:rPr>
              <a:t> SPANCO.</a:t>
            </a:r>
            <a:endParaRPr lang="en-US" sz="2000" dirty="0">
              <a:latin typeface="Berlin Sans FB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22960" y="0"/>
            <a:ext cx="7711440" cy="1082040"/>
          </a:xfrm>
        </p:spPr>
        <p:txBody>
          <a:bodyPr/>
          <a:lstStyle/>
          <a:p>
            <a:r>
              <a:rPr lang="en-US" sz="3600" dirty="0" err="1" smtClean="0">
                <a:latin typeface="Bauhaus 93" pitchFamily="82" charset="0"/>
              </a:rPr>
              <a:t>Sekiranya</a:t>
            </a:r>
            <a:r>
              <a:rPr lang="en-US" sz="3600" dirty="0" smtClean="0">
                <a:latin typeface="Bauhaus 93" pitchFamily="82" charset="0"/>
              </a:rPr>
              <a:t> </a:t>
            </a:r>
            <a:r>
              <a:rPr lang="en-US" sz="3600" dirty="0" err="1" smtClean="0">
                <a:latin typeface="Bauhaus 93" pitchFamily="82" charset="0"/>
              </a:rPr>
              <a:t>berlaku</a:t>
            </a:r>
            <a:r>
              <a:rPr lang="en-US" sz="3600" dirty="0" smtClean="0">
                <a:latin typeface="Bauhaus 93" pitchFamily="82" charset="0"/>
              </a:rPr>
              <a:t> </a:t>
            </a:r>
            <a:r>
              <a:rPr lang="en-US" sz="3600" dirty="0" err="1" smtClean="0">
                <a:latin typeface="Bauhaus 93" pitchFamily="82" charset="0"/>
              </a:rPr>
              <a:t>kemalangan</a:t>
            </a:r>
            <a:endParaRPr lang="en-US" sz="3600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71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711440" cy="1082040"/>
          </a:xfrm>
        </p:spPr>
        <p:txBody>
          <a:bodyPr/>
          <a:lstStyle/>
          <a:p>
            <a:r>
              <a:rPr lang="en-US" sz="4800" dirty="0" smtClean="0">
                <a:latin typeface="Bauhaus 93" pitchFamily="82" charset="0"/>
              </a:rPr>
              <a:t>Cara </a:t>
            </a:r>
            <a:r>
              <a:rPr lang="en-US" sz="4800" dirty="0" err="1" smtClean="0">
                <a:latin typeface="Bauhaus 93" pitchFamily="82" charset="0"/>
              </a:rPr>
              <a:t>pengisian</a:t>
            </a:r>
            <a:r>
              <a:rPr lang="en-US" sz="4800" dirty="0" smtClean="0">
                <a:latin typeface="Bauhaus 93" pitchFamily="82" charset="0"/>
              </a:rPr>
              <a:t> </a:t>
            </a:r>
            <a:r>
              <a:rPr lang="en-US" sz="4800" dirty="0" err="1" smtClean="0">
                <a:latin typeface="Bauhaus 93" pitchFamily="82" charset="0"/>
              </a:rPr>
              <a:t>buku</a:t>
            </a:r>
            <a:r>
              <a:rPr lang="en-US" sz="4800" dirty="0" smtClean="0">
                <a:latin typeface="Bauhaus 93" pitchFamily="82" charset="0"/>
              </a:rPr>
              <a:t> log</a:t>
            </a:r>
            <a:endParaRPr lang="en-US" sz="4800" dirty="0">
              <a:latin typeface="Bauhaus 93" pitchFamily="82" charset="0"/>
            </a:endParaRPr>
          </a:p>
        </p:txBody>
      </p:sp>
      <p:pic>
        <p:nvPicPr>
          <p:cNvPr id="6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90600"/>
            <a:ext cx="8991600" cy="5480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971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193791" y="2667000"/>
            <a:ext cx="475643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3"/>
                </a:solidFill>
                <a:latin typeface="Berlin Sans FB Demi" pitchFamily="34" charset="0"/>
              </a:rPr>
              <a:t>SEKIAN, </a:t>
            </a:r>
          </a:p>
          <a:p>
            <a:pPr algn="ctr"/>
            <a:r>
              <a:rPr lang="en-US" sz="5400" b="1" dirty="0" smtClean="0">
                <a:ln/>
                <a:solidFill>
                  <a:schemeClr val="accent3"/>
                </a:solidFill>
                <a:latin typeface="Berlin Sans FB Demi" pitchFamily="34" charset="0"/>
              </a:rPr>
              <a:t>TERIMA KASIH</a:t>
            </a:r>
            <a:endParaRPr lang="en-US" sz="5400" b="1" cap="none" spc="0" dirty="0">
              <a:ln/>
              <a:solidFill>
                <a:schemeClr val="accent3"/>
              </a:solidFill>
              <a:effectLst/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76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Custom 7">
      <a:dk1>
        <a:sysClr val="windowText" lastClr="000000"/>
      </a:dk1>
      <a:lt1>
        <a:sysClr val="window" lastClr="FFFFFF"/>
      </a:lt1>
      <a:dk2>
        <a:srgbClr val="FFFF65"/>
      </a:dk2>
      <a:lt2>
        <a:srgbClr val="FFFF00"/>
      </a:lt2>
      <a:accent1>
        <a:srgbClr val="000000"/>
      </a:accent1>
      <a:accent2>
        <a:srgbClr val="FFC299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338</TotalTime>
  <Words>211</Words>
  <Application>Microsoft Office PowerPoint</Application>
  <PresentationFormat>On-screen Show (4:3)</PresentationFormat>
  <Paragraphs>53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Arial</vt:lpstr>
      <vt:lpstr>Bauhaus 93</vt:lpstr>
      <vt:lpstr>Berlin Sans FB</vt:lpstr>
      <vt:lpstr>Berlin Sans FB Demi</vt:lpstr>
      <vt:lpstr>Calibri</vt:lpstr>
      <vt:lpstr>Elephant</vt:lpstr>
      <vt:lpstr>Franklin Gothic Book</vt:lpstr>
      <vt:lpstr>Franklin Gothic Medium</vt:lpstr>
      <vt:lpstr>Tunga</vt:lpstr>
      <vt:lpstr>Wingdings</vt:lpstr>
      <vt:lpstr>Angles</vt:lpstr>
      <vt:lpstr>Pengurusan &amp; penyelenggaraan  buku log</vt:lpstr>
      <vt:lpstr>Isi kandungan </vt:lpstr>
      <vt:lpstr>Buku log</vt:lpstr>
      <vt:lpstr>siapa</vt:lpstr>
      <vt:lpstr>Penggunaan buku log</vt:lpstr>
      <vt:lpstr>Tugas-tugas</vt:lpstr>
      <vt:lpstr>Sekiranya berlaku kemalangan</vt:lpstr>
      <vt:lpstr>Cara pengisian buku log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Maklumat kenderaan</vt:lpstr>
      <vt:lpstr>Butir penyenggaraan</vt:lpstr>
      <vt:lpstr>Maklumat notis kesalahan lalu lintas</vt:lpstr>
      <vt:lpstr>buku log</vt:lpstr>
      <vt:lpstr>Sebelum memandu kenderaan</vt:lpstr>
      <vt:lpstr>Semasa bertugas</vt:lpstr>
      <vt:lpstr>Setelah selesai memandu kenderaan</vt:lpstr>
      <vt:lpstr>Contoh pengisian buku log</vt:lpstr>
      <vt:lpstr>contoh</vt:lpstr>
      <vt:lpstr>contoh</vt:lpstr>
      <vt:lpstr>contoh</vt:lpstr>
      <vt:lpstr>Analisa kadar penggunaan bahan api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Pengurusan &amp; penyelenggaraan buku log</dc:title>
  <dc:creator>ArsyadRazman3836</dc:creator>
  <cp:lastModifiedBy>User's</cp:lastModifiedBy>
  <cp:revision>30</cp:revision>
  <dcterms:created xsi:type="dcterms:W3CDTF">2015-05-09T11:26:29Z</dcterms:created>
  <dcterms:modified xsi:type="dcterms:W3CDTF">2020-02-06T04:31:42Z</dcterms:modified>
</cp:coreProperties>
</file>