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4" r:id="rId6"/>
    <p:sldId id="259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5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89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DBF5F9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3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DBF5F9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67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9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7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7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7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083240-63DB-4D07-9D23-6A57020B721F}" type="datetimeFigureOut">
              <a:rPr lang="en-MY" smtClean="0"/>
              <a:t>8/3/2018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20DA79-5BCF-4C3E-B3EB-3866BC05FAD4}" type="slidenum">
              <a:rPr lang="en-MY" smtClean="0"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083240-63DB-4D07-9D23-6A57020B721F}" type="datetimeFigureOut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8/3/2018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20DA79-5BCF-4C3E-B3EB-3866BC05FAD4}" type="slidenum">
              <a:rPr lang="en-MY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MY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awJalanJKR/status/967015316571041793" TargetMode="External"/><Relationship Id="rId2" Type="http://schemas.openxmlformats.org/officeDocument/2006/relationships/hyperlink" Target="https://twitter.com/CawJalanJKR/status/96689565345125581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_FRamli/status/964344183665209344" TargetMode="External"/><Relationship Id="rId2" Type="http://schemas.openxmlformats.org/officeDocument/2006/relationships/hyperlink" Target="https://twitter.com/CawJalanJKR/status/963762874672848896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witter.com/RoslanMdTaha/status/962590256456392705?ref_src=twcamp%5ecopy|twsrc%5eandroid|twgr%5ecopy|twcon%5e7090|twterm%5e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KRMalaysia/status/968054093317996544?s=08" TargetMode="External"/><Relationship Id="rId2" Type="http://schemas.openxmlformats.org/officeDocument/2006/relationships/hyperlink" Target="https://twitter.com/JKRMalaysia/status/967412332442734592?s=08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KRMalaysia/status/966688321765195776?s=08" TargetMode="External"/><Relationship Id="rId2" Type="http://schemas.openxmlformats.org/officeDocument/2006/relationships/hyperlink" Target="https://twitter.com/JKRMalaysia/status/964447114469126149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cawjalanjkr/status/971318274431561728?s=21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witter.com/JKRMalaysia/status/961508960686694400?s=08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twitter.com/S_FRamli/status/964344183665209344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142875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TWEET BERANGKAI – HALATUJU BARU JKR DALAM TWEET &amp; </a:t>
            </a:r>
            <a:r>
              <a:rPr lang="en-MY" sz="3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SYNERGIC COLLABORATION</a:t>
            </a:r>
            <a:endParaRPr lang="en-US" sz="3600" dirty="0" smtClean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5367" y="4467225"/>
            <a:ext cx="2581266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Bahagian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Komunikasi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Korporat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</a:p>
          <a:p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Cawangan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Dasar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dan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Pengurusan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  <a:latin typeface="Arial Narrow" pitchFamily="34" charset="0"/>
              </a:rPr>
              <a:t>Korporat</a:t>
            </a:r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</a:p>
          <a:p>
            <a:r>
              <a:rPr lang="en-US" sz="1000" dirty="0" smtClean="0">
                <a:solidFill>
                  <a:srgbClr val="FFFF00"/>
                </a:solidFill>
                <a:latin typeface="Arial Narrow" pitchFamily="34" charset="0"/>
              </a:rPr>
              <a:t>JKR Malaysia</a:t>
            </a:r>
            <a:endParaRPr lang="en-GB" sz="10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9604"/>
            <a:ext cx="2514600" cy="5133896"/>
            <a:chOff x="21383" y="4142"/>
            <a:chExt cx="2950418" cy="68538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3" y="4142"/>
              <a:ext cx="2950418" cy="6853858"/>
            </a:xfrm>
            <a:prstGeom prst="rect">
              <a:avLst/>
            </a:prstGeom>
            <a:ln w="28575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90500" h="114300" prst="coolSlant"/>
            </a:sp3d>
          </p:spPr>
        </p:pic>
        <p:pic>
          <p:nvPicPr>
            <p:cNvPr id="17" name="Picture 16" descr="jkrlogo01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28600" y="383244"/>
              <a:ext cx="1564198" cy="114075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52400"/>
              <a:ext cx="989946" cy="189896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526506" y="9604"/>
            <a:ext cx="6400800" cy="121134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45720" rIns="274320"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TUTORIAL TWITTER KEPADA CPAB 9 Mac 2018</a:t>
            </a:r>
            <a:endParaRPr lang="en-MY" sz="3200" dirty="0" smtClean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27" name="Picture 3" descr="C:\Users\user acer\Documents\JKR\Mr JKR\Mr JKR BARU COMPLETE\SELECT\JKR_Clsg01 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0" r="36250"/>
          <a:stretch/>
        </p:blipFill>
        <p:spPr bwMode="auto">
          <a:xfrm>
            <a:off x="7336488" y="1220948"/>
            <a:ext cx="1807512" cy="39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87838"/>
            <a:ext cx="69342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11769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KOLABORASI SINERGIK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17695"/>
            <a:ext cx="6096000" cy="700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CONTOH DAN TEGURAN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819150"/>
            <a:ext cx="8763000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</a:rPr>
              <a:t>1. QT 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CAW </a:t>
            </a:r>
            <a:r>
              <a:rPr lang="en-MY" b="1" dirty="0">
                <a:solidFill>
                  <a:srgbClr val="FFFF00"/>
                </a:solidFill>
                <a:latin typeface="+mj-lt"/>
              </a:rPr>
              <a:t>JALAN </a:t>
            </a:r>
            <a:endParaRPr lang="en-MY" b="1" dirty="0" smtClean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 smtClean="0">
                <a:latin typeface="+mj-lt"/>
              </a:rPr>
              <a:t>Tiada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>
                <a:latin typeface="+mj-lt"/>
              </a:rPr>
              <a:t>Tambahan</a:t>
            </a:r>
            <a:r>
              <a:rPr lang="en-MY" dirty="0">
                <a:latin typeface="+mj-lt"/>
              </a:rPr>
              <a:t> </a:t>
            </a:r>
            <a:r>
              <a:rPr lang="en-MY" dirty="0" err="1">
                <a:latin typeface="+mj-lt"/>
              </a:rPr>
              <a:t>Nilai</a:t>
            </a:r>
            <a:r>
              <a:rPr lang="en-MY" dirty="0">
                <a:latin typeface="+mj-lt"/>
              </a:rPr>
              <a:t> </a:t>
            </a:r>
            <a:r>
              <a:rPr lang="en-MY" dirty="0" smtClean="0">
                <a:latin typeface="+mj-lt"/>
              </a:rPr>
              <a:t>yang </a:t>
            </a:r>
            <a:r>
              <a:rPr lang="en-MY" dirty="0" err="1" smtClean="0">
                <a:latin typeface="+mj-lt"/>
              </a:rPr>
              <a:t>signifikan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kepada</a:t>
            </a:r>
            <a:r>
              <a:rPr lang="en-MY" dirty="0" smtClean="0">
                <a:latin typeface="+mj-lt"/>
              </a:rPr>
              <a:t> tweet </a:t>
            </a:r>
            <a:r>
              <a:rPr lang="en-MY" dirty="0" err="1">
                <a:latin typeface="+mj-lt"/>
              </a:rPr>
              <a:t>asal</a:t>
            </a:r>
            <a:r>
              <a:rPr lang="en-MY" dirty="0">
                <a:latin typeface="+mj-lt"/>
              </a:rPr>
              <a:t> </a:t>
            </a:r>
            <a:r>
              <a:rPr lang="en-MY" dirty="0" smtClean="0">
                <a:latin typeface="+mj-lt"/>
              </a:rPr>
              <a:t>@</a:t>
            </a:r>
            <a:r>
              <a:rPr lang="sv-SE" dirty="0" smtClean="0">
                <a:latin typeface="+mj-lt"/>
              </a:rPr>
              <a:t>JKR-CJln-UPK-Utara. </a:t>
            </a:r>
            <a:r>
              <a:rPr lang="en-US" dirty="0" smtClean="0">
                <a:latin typeface="+mj-lt"/>
              </a:rPr>
              <a:t>Orang </a:t>
            </a:r>
            <a:r>
              <a:rPr lang="en-US" dirty="0" err="1" smtClean="0">
                <a:latin typeface="+mj-lt"/>
              </a:rPr>
              <a:t>awam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tahu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projek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dimaksudkan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Hanya</a:t>
            </a:r>
            <a:r>
              <a:rPr lang="en-US" dirty="0" smtClean="0">
                <a:latin typeface="+mj-lt"/>
              </a:rPr>
              <a:t> Team </a:t>
            </a:r>
            <a:r>
              <a:rPr lang="en-US" dirty="0" err="1" smtClean="0">
                <a:latin typeface="+mj-lt"/>
              </a:rPr>
              <a:t>Projek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sahaja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tahu</a:t>
            </a:r>
            <a:r>
              <a:rPr lang="en-US" dirty="0" smtClean="0">
                <a:latin typeface="+mj-lt"/>
              </a:rPr>
              <a:t>. </a:t>
            </a:r>
            <a:endParaRPr lang="en-MY" dirty="0">
              <a:latin typeface="+mj-lt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@</a:t>
            </a:r>
            <a:r>
              <a:rPr lang="en-US" dirty="0" err="1" smtClean="0">
                <a:latin typeface="+mj-lt"/>
              </a:rPr>
              <a:t>CawJalanJKR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ambil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menerang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orang </a:t>
            </a:r>
            <a:r>
              <a:rPr lang="en-US" dirty="0" err="1" smtClean="0">
                <a:latin typeface="+mj-lt"/>
              </a:rPr>
              <a:t>awam</a:t>
            </a:r>
            <a:r>
              <a:rPr lang="en-US" dirty="0" smtClean="0">
                <a:latin typeface="+mj-lt"/>
              </a:rPr>
              <a:t>; info </a:t>
            </a:r>
            <a:r>
              <a:rPr lang="en-US" dirty="0" err="1" smtClean="0">
                <a:latin typeface="+mj-lt"/>
              </a:rPr>
              <a:t>projek</a:t>
            </a:r>
            <a:r>
              <a:rPr lang="en-US" dirty="0" smtClean="0">
                <a:latin typeface="+mj-lt"/>
              </a:rPr>
              <a:t> mana yang </a:t>
            </a:r>
            <a:r>
              <a:rPr lang="en-US" dirty="0" err="1" smtClean="0">
                <a:latin typeface="+mj-lt"/>
              </a:rPr>
              <a:t>dimaksudkan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maksud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bilangan</a:t>
            </a:r>
            <a:r>
              <a:rPr lang="en-US" dirty="0" smtClean="0">
                <a:latin typeface="+mj-lt"/>
              </a:rPr>
              <a:t> piling rig yang </a:t>
            </a:r>
            <a:r>
              <a:rPr lang="en-US" dirty="0" err="1" smtClean="0">
                <a:latin typeface="+mj-lt"/>
              </a:rPr>
              <a:t>disebutkan</a:t>
            </a:r>
            <a:r>
              <a:rPr lang="en-US" dirty="0">
                <a:latin typeface="+mj-lt"/>
              </a:rPr>
              <a:t>.</a:t>
            </a:r>
            <a:endParaRPr lang="en-MY" dirty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https://twitter.com/CawJalanJKR/status/966895653451255811</a:t>
            </a:r>
            <a:endParaRPr lang="en-MY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317278"/>
            <a:ext cx="8305800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  <a:latin typeface="+mj-lt"/>
              </a:rPr>
              <a:t>2. </a:t>
            </a:r>
            <a:r>
              <a:rPr lang="en-MY" b="1" dirty="0">
                <a:solidFill>
                  <a:srgbClr val="FFFF00"/>
                </a:solidFill>
                <a:latin typeface="+mj-lt"/>
              </a:rPr>
              <a:t>QT CAW JALAN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>
                <a:latin typeface="+mj-lt"/>
              </a:rPr>
              <a:t>Tiada</a:t>
            </a:r>
            <a:r>
              <a:rPr lang="en-MY" dirty="0">
                <a:latin typeface="+mj-lt"/>
              </a:rPr>
              <a:t> </a:t>
            </a:r>
            <a:r>
              <a:rPr lang="en-MY" dirty="0" err="1">
                <a:latin typeface="+mj-lt"/>
              </a:rPr>
              <a:t>Tambahan</a:t>
            </a:r>
            <a:r>
              <a:rPr lang="en-MY" dirty="0">
                <a:latin typeface="+mj-lt"/>
              </a:rPr>
              <a:t> </a:t>
            </a:r>
            <a:r>
              <a:rPr lang="en-MY" dirty="0" err="1">
                <a:latin typeface="+mj-lt"/>
              </a:rPr>
              <a:t>Nilai</a:t>
            </a:r>
            <a:r>
              <a:rPr lang="en-MY" dirty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kepada</a:t>
            </a:r>
            <a:r>
              <a:rPr lang="en-MY" dirty="0" smtClean="0">
                <a:latin typeface="+mj-lt"/>
              </a:rPr>
              <a:t> </a:t>
            </a:r>
            <a:r>
              <a:rPr lang="en-MY" dirty="0">
                <a:latin typeface="+mj-lt"/>
              </a:rPr>
              <a:t>tweet </a:t>
            </a:r>
            <a:r>
              <a:rPr lang="en-MY" dirty="0" err="1">
                <a:latin typeface="+mj-lt"/>
              </a:rPr>
              <a:t>asal</a:t>
            </a:r>
            <a:r>
              <a:rPr lang="en-MY" dirty="0">
                <a:latin typeface="+mj-lt"/>
              </a:rPr>
              <a:t> </a:t>
            </a:r>
            <a:r>
              <a:rPr lang="en-MY" dirty="0" smtClean="0">
                <a:latin typeface="+mj-lt"/>
              </a:rPr>
              <a:t>@</a:t>
            </a:r>
            <a:r>
              <a:rPr lang="sv-SE" dirty="0" smtClean="0">
                <a:latin typeface="+mj-lt"/>
              </a:rPr>
              <a:t>upkzonselatan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@</a:t>
            </a:r>
            <a:r>
              <a:rPr lang="en-US" dirty="0" err="1" smtClean="0">
                <a:latin typeface="+mj-lt"/>
              </a:rPr>
              <a:t>CawJalanJKR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boleh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ambil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peranan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sepertimana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komen</a:t>
            </a:r>
            <a:r>
              <a:rPr lang="en-US" dirty="0" smtClean="0">
                <a:latin typeface="+mj-lt"/>
              </a:rPr>
              <a:t> no.1</a:t>
            </a:r>
            <a:endParaRPr lang="en-MY" dirty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MY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://twitter.com/CawJalanJKR/status/967015316571041793</a:t>
            </a:r>
            <a:endParaRPr lang="en-MY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17695"/>
            <a:ext cx="6096000" cy="700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CONTOH YANG BAIK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819150"/>
            <a:ext cx="8763000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</a:rPr>
              <a:t>1. Caw </a:t>
            </a:r>
            <a:r>
              <a:rPr lang="en-MY" b="1" dirty="0" err="1" smtClean="0">
                <a:solidFill>
                  <a:srgbClr val="FFFF00"/>
                </a:solidFill>
              </a:rPr>
              <a:t>Jalan</a:t>
            </a:r>
            <a:r>
              <a:rPr lang="en-MY" b="1" dirty="0" smtClean="0">
                <a:solidFill>
                  <a:srgbClr val="FFFF00"/>
                </a:solidFill>
              </a:rPr>
              <a:t> QT </a:t>
            </a:r>
            <a:r>
              <a:rPr lang="en-MY" b="1" dirty="0" err="1" smtClean="0">
                <a:solidFill>
                  <a:srgbClr val="FFFF00"/>
                </a:solidFill>
              </a:rPr>
              <a:t>dan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Tambah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Informasi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kepada</a:t>
            </a:r>
            <a:r>
              <a:rPr lang="en-MY" b="1" dirty="0" smtClean="0">
                <a:solidFill>
                  <a:srgbClr val="FFFF00"/>
                </a:solidFill>
              </a:rPr>
              <a:t> Tweet THB</a:t>
            </a:r>
            <a:endParaRPr lang="en-MY" b="1" dirty="0" smtClean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smtClean="0">
                <a:latin typeface="+mj-lt"/>
              </a:rPr>
              <a:t>THB tweet </a:t>
            </a:r>
            <a:r>
              <a:rPr lang="en-MY" dirty="0" err="1" smtClean="0">
                <a:latin typeface="+mj-lt"/>
              </a:rPr>
              <a:t>menjalankan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kerja</a:t>
            </a:r>
            <a:r>
              <a:rPr lang="en-MY" dirty="0" smtClean="0">
                <a:latin typeface="+mj-lt"/>
              </a:rPr>
              <a:t> coring </a:t>
            </a:r>
            <a:r>
              <a:rPr lang="en-MY" dirty="0" err="1" smtClean="0">
                <a:latin typeface="+mj-lt"/>
              </a:rPr>
              <a:t>jalan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dari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marmar</a:t>
            </a:r>
            <a:r>
              <a:rPr lang="en-MY" dirty="0" smtClean="0">
                <a:latin typeface="+mj-lt"/>
              </a:rPr>
              <a:t> di Langkawi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@</a:t>
            </a:r>
            <a:r>
              <a:rPr lang="en-US" dirty="0" err="1" smtClean="0">
                <a:latin typeface="+mj-lt"/>
              </a:rPr>
              <a:t>CawJalanJKR</a:t>
            </a:r>
            <a:r>
              <a:rPr lang="en-US" dirty="0" smtClean="0">
                <a:latin typeface="+mj-lt"/>
              </a:rPr>
              <a:t> QT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informasi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tindakan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susulan</a:t>
            </a:r>
            <a:endParaRPr lang="en-MY" dirty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MY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twitter.com/CawJalanJKR/status/963762874672848896</a:t>
            </a:r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456" y="233422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solidFill>
                  <a:srgbClr val="FFFF00"/>
                </a:solidFill>
                <a:latin typeface="+mj-lt"/>
              </a:rPr>
              <a:t>2. Tweet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Berangkai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Ar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Saiful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Ramli</a:t>
            </a:r>
            <a:endParaRPr lang="en-MY" b="1" dirty="0" smtClean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smtClean="0"/>
              <a:t>Industrial Revolution 4.0</a:t>
            </a:r>
          </a:p>
          <a:p>
            <a:r>
              <a:rPr lang="en-MY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MY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twitter.com/S_FRamli/status/964344183665209344</a:t>
            </a:r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6" y="348615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 smtClean="0">
                <a:solidFill>
                  <a:srgbClr val="FFFF00"/>
                </a:solidFill>
                <a:latin typeface="+mj-lt"/>
              </a:rPr>
              <a:t>3.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Dato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Sri KPKR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 smtClean="0"/>
              <a:t>Kemajuan</a:t>
            </a:r>
            <a:r>
              <a:rPr lang="en-MY" dirty="0" smtClean="0"/>
              <a:t> </a:t>
            </a:r>
            <a:r>
              <a:rPr lang="en-MY" dirty="0" err="1" smtClean="0"/>
              <a:t>Projek</a:t>
            </a:r>
            <a:endParaRPr lang="en-MY" dirty="0" smtClean="0"/>
          </a:p>
          <a:p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MY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twitter.com/RoslanMdTaha/status/962590256456392705?ref_src=twcamp%5Ecopy%7Ctwsrc%5Eandroid%7Ctwgr%5Ecopy%7Ctwcon%5E7090%7Ctwterm%5E3</a:t>
            </a:r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17695"/>
            <a:ext cx="6096000" cy="700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CONTOH BKK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819150"/>
            <a:ext cx="8763000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  <a:latin typeface="+mj-lt"/>
              </a:rPr>
              <a:t>1.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Maklumat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dari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pelbagai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tweet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smtClean="0">
                <a:latin typeface="+mj-lt"/>
              </a:rPr>
              <a:t>Admin </a:t>
            </a:r>
            <a:r>
              <a:rPr lang="en-MY" dirty="0" err="1" smtClean="0">
                <a:latin typeface="+mj-lt"/>
              </a:rPr>
              <a:t>dapatkan</a:t>
            </a:r>
            <a:r>
              <a:rPr lang="en-MY" dirty="0" smtClean="0">
                <a:latin typeface="+mj-lt"/>
              </a:rPr>
              <a:t> info </a:t>
            </a:r>
            <a:r>
              <a:rPr lang="en-MY" dirty="0" err="1" smtClean="0">
                <a:latin typeface="+mj-lt"/>
              </a:rPr>
              <a:t>dari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pelbagai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sumber</a:t>
            </a:r>
            <a:r>
              <a:rPr lang="en-MY" dirty="0" smtClean="0">
                <a:latin typeface="+mj-lt"/>
              </a:rPr>
              <a:t> tweet.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Admin </a:t>
            </a:r>
            <a:r>
              <a:rPr lang="en-US" dirty="0" err="1" smtClean="0">
                <a:latin typeface="+mj-lt"/>
              </a:rPr>
              <a:t>jadikan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Berangkai</a:t>
            </a:r>
            <a:endParaRPr lang="en-MY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terakhir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masukkan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sumber-sumber</a:t>
            </a:r>
            <a:endParaRPr lang="en-MY" dirty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MY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twitter.com/JKRMalaysia/status/967412332442734592?s=08</a:t>
            </a:r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888" y="2555081"/>
            <a:ext cx="830580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  <a:latin typeface="+mj-lt"/>
              </a:rPr>
              <a:t>2.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Penyerahan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Kontrak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Penyelenggaraan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Solar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Hibrid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di Sarawak</a:t>
            </a:r>
            <a:endParaRPr lang="en-MY" b="1" dirty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Tweet </a:t>
            </a:r>
            <a:r>
              <a:rPr lang="en-US" dirty="0" err="1" smtClean="0">
                <a:latin typeface="+mj-lt"/>
              </a:rPr>
              <a:t>Pertama</a:t>
            </a:r>
            <a:r>
              <a:rPr lang="en-US" dirty="0" smtClean="0">
                <a:latin typeface="+mj-lt"/>
              </a:rPr>
              <a:t> QT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asal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Muhaimin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tekan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penyerahan</a:t>
            </a:r>
            <a:r>
              <a:rPr lang="en-US" dirty="0" smtClean="0">
                <a:latin typeface="+mj-lt"/>
              </a:rPr>
              <a:t> SST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1 Highlight TMKR </a:t>
            </a:r>
            <a:r>
              <a:rPr lang="en-US" dirty="0" err="1" smtClean="0">
                <a:latin typeface="+mj-lt"/>
              </a:rPr>
              <a:t>sebagai</a:t>
            </a:r>
            <a:r>
              <a:rPr lang="en-US" dirty="0" smtClean="0">
                <a:latin typeface="+mj-lt"/>
              </a:rPr>
              <a:t> VIP yang </a:t>
            </a:r>
            <a:r>
              <a:rPr lang="en-US" dirty="0" err="1" smtClean="0">
                <a:latin typeface="+mj-lt"/>
              </a:rPr>
              <a:t>merasmikan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2 </a:t>
            </a:r>
            <a:r>
              <a:rPr lang="en-US" dirty="0" err="1" smtClean="0">
                <a:latin typeface="+mj-lt"/>
              </a:rPr>
              <a:t>Faedah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Sekolah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Luar</a:t>
            </a:r>
            <a:r>
              <a:rPr lang="en-US" dirty="0" smtClean="0">
                <a:latin typeface="+mj-lt"/>
              </a:rPr>
              <a:t> Bandar Sarawak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3 QT Tweet DS KPKR yang </a:t>
            </a:r>
            <a:r>
              <a:rPr lang="en-US" dirty="0" err="1" smtClean="0">
                <a:latin typeface="+mj-lt"/>
              </a:rPr>
              <a:t>didapati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selepas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asal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Halatuju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Baru</a:t>
            </a:r>
            <a:r>
              <a:rPr lang="en-US" dirty="0" smtClean="0">
                <a:latin typeface="+mj-lt"/>
              </a:rPr>
              <a:t> JKR; SST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DK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smtClean="0">
                <a:latin typeface="+mj-lt"/>
              </a:rPr>
              <a:t> masa.</a:t>
            </a:r>
            <a:endParaRPr lang="sv-SE" dirty="0" smtClean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MY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twitter.com/JKRMalaysia/status/968054093317996544?s=08</a:t>
            </a:r>
            <a:endParaRPr lang="en-MY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MY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17695"/>
            <a:ext cx="6096000" cy="700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CONTOH BKK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819150"/>
            <a:ext cx="8763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  <a:latin typeface="+mj-lt"/>
              </a:rPr>
              <a:t>3. QT Tweet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Berangkai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CASKT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smtClean="0">
                <a:latin typeface="+mj-lt"/>
              </a:rPr>
              <a:t>CASKT Tweet </a:t>
            </a:r>
            <a:r>
              <a:rPr lang="en-MY" dirty="0" err="1" smtClean="0">
                <a:latin typeface="+mj-lt"/>
              </a:rPr>
              <a:t>Berangkai</a:t>
            </a:r>
            <a:r>
              <a:rPr lang="en-MY" dirty="0" smtClean="0">
                <a:latin typeface="+mj-lt"/>
              </a:rPr>
              <a:t> Proses </a:t>
            </a:r>
            <a:r>
              <a:rPr lang="en-MY" dirty="0" err="1" smtClean="0">
                <a:latin typeface="+mj-lt"/>
              </a:rPr>
              <a:t>Pemeliharaan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Alam</a:t>
            </a:r>
            <a:r>
              <a:rPr lang="en-MY" dirty="0" smtClean="0">
                <a:latin typeface="+mj-lt"/>
              </a:rPr>
              <a:t> </a:t>
            </a:r>
            <a:r>
              <a:rPr lang="en-MY" dirty="0" err="1" smtClean="0">
                <a:latin typeface="+mj-lt"/>
              </a:rPr>
              <a:t>Sekitar</a:t>
            </a:r>
            <a:r>
              <a:rPr lang="en-MY" dirty="0" smtClean="0">
                <a:latin typeface="+mj-lt"/>
              </a:rPr>
              <a:t> JKR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JKR Malaysia QT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address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bangkitkan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isu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pemeliharaan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sekitar</a:t>
            </a:r>
            <a:endParaRPr lang="en-MY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Yang </a:t>
            </a:r>
            <a:r>
              <a:rPr lang="en-US" dirty="0" err="1" smtClean="0">
                <a:latin typeface="+mj-lt"/>
              </a:rPr>
              <a:t>membangkitkan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isu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berpuas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Thumbs-up JKR</a:t>
            </a:r>
            <a:endParaRPr lang="en-MY" dirty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dirty="0">
                <a:hlinkClick r:id="rId2"/>
              </a:rPr>
              <a:t>https://</a:t>
            </a:r>
            <a:r>
              <a:rPr lang="en-MY" dirty="0" smtClean="0">
                <a:hlinkClick r:id="rId2"/>
              </a:rPr>
              <a:t>twitter.com/JKRMalaysia/status/964447114469126149</a:t>
            </a:r>
            <a:endParaRPr lang="en-MY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MY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888" y="2555081"/>
            <a:ext cx="8305800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b="1" dirty="0" smtClean="0">
                <a:solidFill>
                  <a:srgbClr val="FFFF00"/>
                </a:solidFill>
                <a:latin typeface="+mj-lt"/>
              </a:rPr>
              <a:t>4.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Lawatan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DS KSU </a:t>
            </a:r>
            <a:r>
              <a:rPr lang="en-MY" b="1" dirty="0" err="1" smtClean="0">
                <a:solidFill>
                  <a:srgbClr val="FFFF00"/>
                </a:solidFill>
                <a:latin typeface="+mj-lt"/>
              </a:rPr>
              <a:t>ke</a:t>
            </a:r>
            <a:r>
              <a:rPr lang="en-MY" b="1" dirty="0" smtClean="0">
                <a:solidFill>
                  <a:srgbClr val="FFFF00"/>
                </a:solidFill>
                <a:latin typeface="+mj-lt"/>
              </a:rPr>
              <a:t> Kelantan</a:t>
            </a:r>
            <a:endParaRPr lang="en-MY" b="1" dirty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Tweet </a:t>
            </a:r>
            <a:r>
              <a:rPr lang="en-US" dirty="0" err="1" smtClean="0">
                <a:latin typeface="+mj-lt"/>
              </a:rPr>
              <a:t>Pertama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JKR Kelantan – </a:t>
            </a:r>
            <a:r>
              <a:rPr lang="en-US" dirty="0" err="1" smtClean="0">
                <a:latin typeface="+mj-lt"/>
              </a:rPr>
              <a:t>Perjumpaan</a:t>
            </a:r>
            <a:r>
              <a:rPr lang="en-US" dirty="0" smtClean="0">
                <a:latin typeface="+mj-lt"/>
              </a:rPr>
              <a:t> DS KSU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Timur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JKR QT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2 – QT Tweet UPK_ECER - DS </a:t>
            </a:r>
            <a:r>
              <a:rPr lang="en-US" dirty="0" err="1" smtClean="0">
                <a:latin typeface="+mj-lt"/>
              </a:rPr>
              <a:t>Turun</a:t>
            </a:r>
            <a:r>
              <a:rPr lang="en-US" dirty="0" smtClean="0">
                <a:latin typeface="+mj-lt"/>
              </a:rPr>
              <a:t> Padang </a:t>
            </a:r>
            <a:r>
              <a:rPr lang="en-US" dirty="0" err="1" smtClean="0">
                <a:latin typeface="+mj-lt"/>
              </a:rPr>
              <a:t>Projek</a:t>
            </a:r>
            <a:r>
              <a:rPr lang="en-US" dirty="0" smtClean="0">
                <a:latin typeface="+mj-lt"/>
              </a:rPr>
              <a:t> KB-KK </a:t>
            </a:r>
            <a:r>
              <a:rPr lang="en-US" dirty="0" err="1" smtClean="0">
                <a:latin typeface="+mj-lt"/>
              </a:rPr>
              <a:t>Pakej</a:t>
            </a:r>
            <a:r>
              <a:rPr lang="en-US" dirty="0" smtClean="0">
                <a:latin typeface="+mj-lt"/>
              </a:rPr>
              <a:t> 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</a:t>
            </a:r>
            <a:r>
              <a:rPr lang="en-US" dirty="0" smtClean="0">
                <a:latin typeface="+mj-lt"/>
              </a:rPr>
              <a:t> 3 – QT JKR Kelantan – </a:t>
            </a:r>
            <a:r>
              <a:rPr lang="en-US" dirty="0" err="1" smtClean="0">
                <a:latin typeface="+mj-lt"/>
              </a:rPr>
              <a:t>Lawatan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Projek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Jambatan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melintasi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landasan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Keretapi</a:t>
            </a:r>
            <a:r>
              <a:rPr lang="en-US" dirty="0" smtClean="0">
                <a:latin typeface="+mj-lt"/>
              </a:rPr>
              <a:t> di Tanah </a:t>
            </a:r>
            <a:r>
              <a:rPr lang="en-US" dirty="0" err="1" smtClean="0">
                <a:latin typeface="+mj-lt"/>
              </a:rPr>
              <a:t>Merah</a:t>
            </a:r>
            <a:endParaRPr lang="sv-SE" dirty="0" smtClean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MY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twitter.com/JKRMalaysia/status/966688321765195776?s=08</a:t>
            </a:r>
            <a:endParaRPr lang="en-MY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MY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9150" y="117695"/>
            <a:ext cx="7505700" cy="8032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bIns="91440" rtlCol="0">
            <a:spAutoFit/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SHOW CASE – CAW JALAN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047750"/>
            <a:ext cx="8305800" cy="38810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COMPOUND TWEET CAW JALAN – SEMINAR TMP 6 - 7 MAC 2018</a:t>
            </a:r>
            <a:endParaRPr lang="en-MY" b="1" dirty="0">
              <a:solidFill>
                <a:srgbClr val="FFFF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Mula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umumkan</a:t>
            </a:r>
            <a:r>
              <a:rPr lang="en-US" dirty="0" smtClean="0">
                <a:latin typeface="+mj-lt"/>
              </a:rPr>
              <a:t> Seminar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16 Feb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count down </a:t>
            </a:r>
            <a:r>
              <a:rPr lang="en-US" dirty="0" err="1" smtClean="0">
                <a:latin typeface="+mj-lt"/>
              </a:rPr>
              <a:t>sehingga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Tarikh</a:t>
            </a:r>
            <a:r>
              <a:rPr lang="en-US" dirty="0" smtClean="0">
                <a:latin typeface="+mj-lt"/>
              </a:rPr>
              <a:t> Seminar </a:t>
            </a:r>
            <a:r>
              <a:rPr lang="en-US" dirty="0" err="1" smtClean="0">
                <a:latin typeface="+mj-lt"/>
              </a:rPr>
              <a:t>sehingga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Ucapan</a:t>
            </a:r>
            <a:r>
              <a:rPr lang="en-US" dirty="0" smtClean="0">
                <a:latin typeface="+mj-lt"/>
              </a:rPr>
              <a:t> KPKR </a:t>
            </a:r>
            <a:r>
              <a:rPr lang="en-US" dirty="0" err="1" smtClean="0">
                <a:latin typeface="+mj-lt"/>
              </a:rPr>
              <a:t>menjadikan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Tweet </a:t>
            </a:r>
            <a:r>
              <a:rPr lang="en-US" b="1" dirty="0" err="1" smtClean="0">
                <a:solidFill>
                  <a:srgbClr val="FFC000"/>
                </a:solidFill>
                <a:latin typeface="+mj-lt"/>
              </a:rPr>
              <a:t>Berangkai</a:t>
            </a: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QT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Berangkai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berkenaan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Ucapan</a:t>
            </a:r>
            <a:r>
              <a:rPr lang="en-US" dirty="0" smtClean="0">
                <a:latin typeface="+mj-lt"/>
              </a:rPr>
              <a:t> KPKR) </a:t>
            </a:r>
            <a:r>
              <a:rPr lang="en-US" dirty="0" err="1" smtClean="0">
                <a:latin typeface="+mj-lt"/>
              </a:rPr>
              <a:t>menjadikan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Tweet </a:t>
            </a:r>
            <a:r>
              <a:rPr lang="en-US" b="1" dirty="0" err="1" smtClean="0">
                <a:solidFill>
                  <a:srgbClr val="FFC000"/>
                </a:solidFill>
                <a:latin typeface="+mj-lt"/>
              </a:rPr>
              <a:t>Berangkai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 Aras 2</a:t>
            </a:r>
            <a:r>
              <a:rPr lang="en-US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Menambah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Tweet Aras 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QT Tweet </a:t>
            </a:r>
            <a:r>
              <a:rPr lang="en-US" dirty="0" err="1" smtClean="0">
                <a:latin typeface="+mj-lt"/>
              </a:rPr>
              <a:t>Berangkai</a:t>
            </a:r>
            <a:r>
              <a:rPr lang="en-US" dirty="0" smtClean="0">
                <a:latin typeface="+mj-lt"/>
              </a:rPr>
              <a:t> lain (</a:t>
            </a:r>
            <a:r>
              <a:rPr lang="en-US" dirty="0" err="1" smtClean="0">
                <a:latin typeface="+mj-lt"/>
              </a:rPr>
              <a:t>Ucapan</a:t>
            </a:r>
            <a:r>
              <a:rPr lang="en-US" dirty="0" smtClean="0">
                <a:latin typeface="+mj-lt"/>
              </a:rPr>
              <a:t> TYBM)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sama</a:t>
            </a:r>
            <a:endParaRPr lang="en-US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Menambah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rantaian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Berangkai</a:t>
            </a:r>
            <a:r>
              <a:rPr lang="en-US" dirty="0" smtClean="0">
                <a:latin typeface="+mj-lt"/>
              </a:rPr>
              <a:t> Aras 2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QT Tweet </a:t>
            </a:r>
            <a:r>
              <a:rPr lang="en-US" dirty="0" err="1" smtClean="0">
                <a:latin typeface="+mj-lt"/>
              </a:rPr>
              <a:t>Berangkai</a:t>
            </a:r>
            <a:r>
              <a:rPr lang="en-US" dirty="0" smtClean="0">
                <a:latin typeface="+mj-lt"/>
              </a:rPr>
              <a:t>-Tweet </a:t>
            </a:r>
            <a:r>
              <a:rPr lang="en-US" dirty="0" err="1" smtClean="0">
                <a:latin typeface="+mj-lt"/>
              </a:rPr>
              <a:t>Berangkai</a:t>
            </a:r>
            <a:r>
              <a:rPr lang="en-US" dirty="0" smtClean="0">
                <a:latin typeface="+mj-lt"/>
              </a:rPr>
              <a:t> yang lain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juga Links </a:t>
            </a:r>
            <a:r>
              <a:rPr lang="en-US" dirty="0" err="1" smtClean="0">
                <a:latin typeface="+mj-lt"/>
              </a:rPr>
              <a:t>kepada</a:t>
            </a:r>
            <a:r>
              <a:rPr lang="en-US" dirty="0" smtClean="0">
                <a:latin typeface="+mj-lt"/>
              </a:rPr>
              <a:t> Tweet </a:t>
            </a:r>
            <a:r>
              <a:rPr lang="en-US" dirty="0" err="1" smtClean="0">
                <a:latin typeface="+mj-lt"/>
              </a:rPr>
              <a:t>sumber</a:t>
            </a:r>
            <a:r>
              <a:rPr lang="en-US" dirty="0" smtClean="0">
                <a:latin typeface="+mj-lt"/>
              </a:rPr>
              <a:t> lain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terhasillah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Compound Tweet yang </a:t>
            </a:r>
            <a:r>
              <a:rPr lang="en-US" dirty="0" err="1" smtClean="0">
                <a:latin typeface="+mj-lt"/>
              </a:rPr>
              <a:t>mentweet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setiap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aspek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Seminar </a:t>
            </a:r>
            <a:r>
              <a:rPr lang="en-US" dirty="0" err="1" smtClean="0">
                <a:latin typeface="+mj-lt"/>
              </a:rPr>
              <a:t>berkenaan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menjadi</a:t>
            </a:r>
            <a:r>
              <a:rPr lang="en-US" dirty="0" err="1" smtClean="0">
                <a:latin typeface="+mj-lt"/>
              </a:rPr>
              <a:t>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b="1" i="1" dirty="0" err="1" smtClean="0">
                <a:solidFill>
                  <a:srgbClr val="FFC000"/>
                </a:solidFill>
                <a:latin typeface="+mj-lt"/>
              </a:rPr>
              <a:t>Tweetformasi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lengkap</a:t>
            </a:r>
            <a:endParaRPr lang="sv-SE" dirty="0" smtClean="0">
              <a:latin typeface="+mj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MY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twitter.com/cawjalanjkr/status/971318274431561728?s=21</a:t>
            </a:r>
            <a:endParaRPr lang="en-MY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1962150"/>
            <a:ext cx="6431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0"/>
                <a:solidFill>
                  <a:srgbClr val="DBF5F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TERIMA KASIH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8150"/>
            <a:ext cx="1976437" cy="108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9071" y="4171950"/>
            <a:ext cx="46371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/>
              </a:rPr>
              <a:t>Di </a:t>
            </a:r>
            <a:r>
              <a:rPr lang="en-US" dirty="0" err="1">
                <a:solidFill>
                  <a:srgbClr val="FFFF00"/>
                </a:solidFill>
                <a:latin typeface="Calibri"/>
              </a:rPr>
              <a:t>sediakan</a:t>
            </a:r>
            <a:r>
              <a:rPr lang="en-US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alibri"/>
              </a:rPr>
              <a:t>oleh</a:t>
            </a:r>
            <a:r>
              <a:rPr lang="en-US" dirty="0">
                <a:solidFill>
                  <a:srgbClr val="FFFF00"/>
                </a:solidFill>
                <a:latin typeface="Calibri"/>
              </a:rPr>
              <a:t> Bahagian Komunikasi Korporat</a:t>
            </a:r>
          </a:p>
          <a:p>
            <a:r>
              <a:rPr lang="en-US" dirty="0">
                <a:solidFill>
                  <a:srgbClr val="FFFF00"/>
                </a:solidFill>
                <a:latin typeface="Calibri"/>
              </a:rPr>
              <a:t>Cawangan Dasar dan Pengurusan Korporat</a:t>
            </a:r>
          </a:p>
          <a:p>
            <a:r>
              <a:rPr lang="en-US" dirty="0">
                <a:solidFill>
                  <a:srgbClr val="FFFF00"/>
                </a:solidFill>
                <a:latin typeface="Calibri"/>
              </a:rPr>
              <a:t>JKR Malaysia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-1905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PERANCANGAN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800" y="666750"/>
            <a:ext cx="5943600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PLANNING A THREADED </a:t>
            </a:r>
            <a:r>
              <a:rPr lang="en-MY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TWIT</a:t>
            </a:r>
          </a:p>
          <a:p>
            <a:endParaRPr lang="en-MY" sz="8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MY" sz="1400" dirty="0" err="1"/>
              <a:t>Bangunkan</a:t>
            </a:r>
            <a:r>
              <a:rPr lang="en-MY" sz="1400" dirty="0"/>
              <a:t> </a:t>
            </a:r>
            <a:r>
              <a:rPr lang="en-MY" sz="1400" dirty="0" err="1"/>
              <a:t>bahan</a:t>
            </a:r>
            <a:r>
              <a:rPr lang="en-MY" sz="1400" dirty="0"/>
              <a:t> yang </a:t>
            </a:r>
            <a:r>
              <a:rPr lang="en-MY" sz="1400" dirty="0" err="1"/>
              <a:t>hendak</a:t>
            </a:r>
            <a:r>
              <a:rPr lang="en-MY" sz="1400" dirty="0"/>
              <a:t> di </a:t>
            </a:r>
            <a:r>
              <a:rPr lang="en-MY" sz="1400" dirty="0" smtClean="0"/>
              <a:t>tweet </a:t>
            </a:r>
            <a:r>
              <a:rPr lang="en-MY" sz="1400" dirty="0" err="1"/>
              <a:t>secara</a:t>
            </a:r>
            <a:r>
              <a:rPr lang="en-MY" sz="1400" dirty="0"/>
              <a:t> </a:t>
            </a:r>
            <a:r>
              <a:rPr lang="en-MY" sz="1400" dirty="0" err="1"/>
              <a:t>berangkai</a:t>
            </a:r>
            <a:endParaRPr lang="en-MY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MY" sz="1400" dirty="0" err="1" smtClean="0"/>
              <a:t>Boleh</a:t>
            </a:r>
            <a:r>
              <a:rPr lang="en-MY" sz="1400" dirty="0" smtClean="0"/>
              <a:t> </a:t>
            </a:r>
            <a:r>
              <a:rPr lang="en-MY" sz="1400" dirty="0" err="1" smtClean="0"/>
              <a:t>gunakan</a:t>
            </a:r>
            <a:r>
              <a:rPr lang="en-MY" sz="1400" dirty="0" smtClean="0"/>
              <a:t> </a:t>
            </a:r>
            <a:r>
              <a:rPr lang="en-MY" sz="1400" dirty="0" err="1"/>
              <a:t>Mindmap</a:t>
            </a:r>
            <a:r>
              <a:rPr lang="en-MY" sz="1400" dirty="0"/>
              <a:t> </a:t>
            </a:r>
            <a:r>
              <a:rPr lang="en-MY" sz="1400" dirty="0" err="1"/>
              <a:t>atau</a:t>
            </a:r>
            <a:r>
              <a:rPr lang="en-MY" sz="1400" dirty="0"/>
              <a:t> Structured </a:t>
            </a:r>
            <a:r>
              <a:rPr lang="en-MY" sz="1400" dirty="0" smtClean="0"/>
              <a:t>Notes </a:t>
            </a:r>
            <a:r>
              <a:rPr lang="en-MY" sz="1400" dirty="0" err="1" smtClean="0"/>
              <a:t>untuk</a:t>
            </a:r>
            <a:r>
              <a:rPr lang="en-MY" sz="1400" dirty="0" smtClean="0"/>
              <a:t> </a:t>
            </a:r>
            <a:r>
              <a:rPr lang="en-MY" sz="1400" dirty="0" err="1" smtClean="0"/>
              <a:t>menyusun</a:t>
            </a:r>
            <a:r>
              <a:rPr lang="en-MY" sz="1400" dirty="0" smtClean="0"/>
              <a:t> ide </a:t>
            </a:r>
            <a:r>
              <a:rPr lang="en-MY" sz="1400" dirty="0" err="1" smtClean="0"/>
              <a:t>dengan</a:t>
            </a:r>
            <a:r>
              <a:rPr lang="en-MY" sz="1400" dirty="0" smtClean="0"/>
              <a:t> </a:t>
            </a:r>
            <a:r>
              <a:rPr lang="en-MY" sz="1400" dirty="0" err="1" smtClean="0"/>
              <a:t>teratur</a:t>
            </a:r>
            <a:endParaRPr lang="en-MY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MY" sz="1400" dirty="0" smtClean="0"/>
              <a:t>Evernote </a:t>
            </a:r>
            <a:r>
              <a:rPr lang="en-MY" sz="1400" dirty="0"/>
              <a:t>yang </a:t>
            </a:r>
            <a:r>
              <a:rPr lang="en-MY" sz="1400" dirty="0" err="1"/>
              <a:t>merupakan</a:t>
            </a:r>
            <a:r>
              <a:rPr lang="en-MY" sz="1400" dirty="0"/>
              <a:t> bundled apps </a:t>
            </a:r>
            <a:r>
              <a:rPr lang="en-MY" sz="1400" dirty="0" err="1"/>
              <a:t>dalam</a:t>
            </a:r>
            <a:r>
              <a:rPr lang="en-MY" sz="1400" dirty="0"/>
              <a:t> </a:t>
            </a:r>
            <a:r>
              <a:rPr lang="en-MY" sz="1400" dirty="0" smtClean="0"/>
              <a:t>smartphones  </a:t>
            </a:r>
            <a:r>
              <a:rPr lang="en-MY" sz="1400" dirty="0" err="1" smtClean="0"/>
              <a:t>adalah</a:t>
            </a:r>
            <a:r>
              <a:rPr lang="en-MY" sz="1400" dirty="0" smtClean="0"/>
              <a:t> </a:t>
            </a:r>
            <a:r>
              <a:rPr lang="en-MY" sz="1400" dirty="0" err="1" smtClean="0"/>
              <a:t>sesuai</a:t>
            </a:r>
            <a:r>
              <a:rPr lang="en-MY" sz="1400" dirty="0" smtClean="0"/>
              <a:t> </a:t>
            </a:r>
            <a:r>
              <a:rPr lang="en-MY" sz="1400" dirty="0" err="1" smtClean="0"/>
              <a:t>digunakan</a:t>
            </a:r>
            <a:r>
              <a:rPr lang="en-MY" sz="1400" dirty="0" smtClean="0"/>
              <a:t> </a:t>
            </a:r>
            <a:r>
              <a:rPr lang="en-MY" sz="1400" dirty="0" err="1" smtClean="0"/>
              <a:t>untuk</a:t>
            </a:r>
            <a:r>
              <a:rPr lang="en-MY" sz="1400" dirty="0" smtClean="0"/>
              <a:t> </a:t>
            </a:r>
            <a:r>
              <a:rPr lang="en-MY" sz="1400" dirty="0" err="1" smtClean="0"/>
              <a:t>terus</a:t>
            </a:r>
            <a:r>
              <a:rPr lang="en-MY" sz="1400" dirty="0" smtClean="0"/>
              <a:t> tweet </a:t>
            </a:r>
            <a:r>
              <a:rPr lang="en-MY" sz="1400" dirty="0" err="1" smtClean="0"/>
              <a:t>dari</a:t>
            </a:r>
            <a:r>
              <a:rPr lang="en-MY" sz="1400" dirty="0" smtClean="0"/>
              <a:t> </a:t>
            </a:r>
            <a:r>
              <a:rPr lang="en-MY" sz="1400" dirty="0" err="1" smtClean="0"/>
              <a:t>talipon</a:t>
            </a:r>
            <a:r>
              <a:rPr lang="en-MY" sz="1400" dirty="0" smtClean="0"/>
              <a:t> </a:t>
            </a:r>
            <a:r>
              <a:rPr lang="en-MY" sz="1400" dirty="0" err="1" smtClean="0"/>
              <a:t>pintar</a:t>
            </a:r>
            <a:endParaRPr lang="en-MY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328" r="6292" b="4016"/>
          <a:stretch/>
        </p:blipFill>
        <p:spPr bwMode="auto">
          <a:xfrm>
            <a:off x="278606" y="192881"/>
            <a:ext cx="2521744" cy="4757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88419"/>
            <a:ext cx="4703064" cy="250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5715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DRAFTING THE TWEET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48922"/>
            <a:ext cx="23622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MULA </a:t>
            </a:r>
            <a:r>
              <a:rPr lang="en-MY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MENDERAF</a:t>
            </a:r>
            <a:endParaRPr lang="en-MY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Gunakan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perisian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Words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menderaf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Twit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menyusun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mengikut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struktur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flow yang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ingin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dibuat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Dengan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Words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kita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boleh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menyemak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Words Count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supaya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tidak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melebihi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280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yang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dibenarkan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Contoh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telah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digunakan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oleh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@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jkrmalaysia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M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Misi</a:t>
            </a:r>
            <a:r>
              <a:rPr lang="en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Hijau</a:t>
            </a:r>
            <a:r>
              <a:rPr lang="en-MY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JKR</a:t>
            </a:r>
            <a:endParaRPr lang="en-MY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413" r="55780" b="8480"/>
          <a:stretch/>
        </p:blipFill>
        <p:spPr bwMode="auto">
          <a:xfrm>
            <a:off x="2514600" y="819150"/>
            <a:ext cx="3200400" cy="409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0" t="19094" r="17560" b="7946"/>
          <a:stretch/>
        </p:blipFill>
        <p:spPr bwMode="auto">
          <a:xfrm>
            <a:off x="5867400" y="651291"/>
            <a:ext cx="2895600" cy="434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t="18346" r="53920" b="6774"/>
          <a:stretch/>
        </p:blipFill>
        <p:spPr bwMode="auto">
          <a:xfrm>
            <a:off x="76200" y="361950"/>
            <a:ext cx="302194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0" t="20000" r="17000" b="8033"/>
          <a:stretch/>
        </p:blipFill>
        <p:spPr bwMode="auto">
          <a:xfrm>
            <a:off x="3200400" y="353779"/>
            <a:ext cx="3124200" cy="45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73193" r="55280" b="16667"/>
          <a:stretch/>
        </p:blipFill>
        <p:spPr bwMode="auto">
          <a:xfrm>
            <a:off x="6355556" y="361950"/>
            <a:ext cx="2743200" cy="6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1769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TWEET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BERANGKAI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1988344"/>
            <a:ext cx="35814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MY" sz="1600" dirty="0">
                <a:hlinkClick r:id="rId2"/>
              </a:rPr>
              <a:t>https://</a:t>
            </a:r>
            <a:r>
              <a:rPr lang="en-MY" sz="1600" dirty="0" smtClean="0">
                <a:hlinkClick r:id="rId2"/>
              </a:rPr>
              <a:t>twitter.com/JKRMalaysia/status/961508960686694400?s=08</a:t>
            </a:r>
            <a:endParaRPr lang="en-MY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0" y="1419696"/>
            <a:ext cx="26628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 – </a:t>
            </a:r>
            <a:r>
              <a:rPr lang="en-US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Hasil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Tweet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48922"/>
            <a:ext cx="3429000" cy="33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MULA </a:t>
            </a:r>
            <a:r>
              <a:rPr lang="en-MY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TWEET;</a:t>
            </a:r>
            <a:endParaRPr lang="en-MY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4653"/>
            <a:ext cx="2057400" cy="393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Notched Right Arrow 2"/>
          <p:cNvSpPr/>
          <p:nvPr/>
        </p:nvSpPr>
        <p:spPr>
          <a:xfrm rot="4748823">
            <a:off x="1537318" y="4188101"/>
            <a:ext cx="990600" cy="22587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95330"/>
            <a:ext cx="2362200" cy="39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/>
          <p:cNvSpPr/>
          <p:nvPr/>
        </p:nvSpPr>
        <p:spPr>
          <a:xfrm rot="19913595">
            <a:off x="3347597" y="1491425"/>
            <a:ext cx="990600" cy="22587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5334000" y="2762418"/>
            <a:ext cx="15933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Contoh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Lain;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1144" y="3208557"/>
            <a:ext cx="35814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MY" sz="1600" dirty="0">
                <a:hlinkClick r:id="rId5"/>
              </a:rPr>
              <a:t>https://</a:t>
            </a:r>
            <a:r>
              <a:rPr lang="en-MY" sz="1600" dirty="0" smtClean="0">
                <a:hlinkClick r:id="rId5"/>
              </a:rPr>
              <a:t>twitter.com/S_FRamli/status/964344183665209344</a:t>
            </a:r>
            <a:endParaRPr lang="en-MY" sz="1600" dirty="0"/>
          </a:p>
          <a:p>
            <a:endParaRPr lang="en-US" sz="1600" dirty="0" smtClean="0"/>
          </a:p>
          <a:p>
            <a:endParaRPr lang="en-MY" sz="1600" dirty="0" smtClean="0"/>
          </a:p>
        </p:txBody>
      </p:sp>
    </p:spTree>
    <p:extLst>
      <p:ext uri="{BB962C8B-B14F-4D97-AF65-F5344CB8AC3E}">
        <p14:creationId xmlns:p14="http://schemas.microsoft.com/office/powerpoint/2010/main" val="2975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361950"/>
            <a:ext cx="5943600" cy="312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45720" rIns="274320" rtlCol="0" anchor="ctr">
            <a:sp3d extrusionH="57150">
              <a:bevelT w="63500" h="63500"/>
              <a:bevelB w="0"/>
            </a:sp3d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Eras Bold ITC" panose="020B0907030504020204" pitchFamily="34" charset="0"/>
              </a:rPr>
              <a:t>KOLABORASI BERSINERGIK /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Eras Bold ITC" panose="020B0907030504020204" pitchFamily="34" charset="0"/>
              </a:rPr>
              <a:t>SYNERGIC COLLABORATION – HALATUJU BARU JKR</a:t>
            </a:r>
            <a:endParaRPr lang="en-MY" sz="3600" dirty="0" smtClean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ras Bold ITC" panose="020B0907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7" r="21473"/>
          <a:stretch/>
        </p:blipFill>
        <p:spPr>
          <a:xfrm>
            <a:off x="5120640" y="-26194"/>
            <a:ext cx="39648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97155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effectLst/>
              </a:rPr>
              <a:t>Twitter </a:t>
            </a:r>
            <a:r>
              <a:rPr lang="en-MY" dirty="0" err="1" smtClean="0">
                <a:effectLst/>
              </a:rPr>
              <a:t>adalah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wadah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baru</a:t>
            </a:r>
            <a:r>
              <a:rPr lang="en-MY" dirty="0" smtClean="0">
                <a:effectLst/>
              </a:rPr>
              <a:t> yang </a:t>
            </a:r>
            <a:r>
              <a:rPr lang="en-MY" dirty="0" err="1" smtClean="0">
                <a:effectLst/>
              </a:rPr>
              <a:t>meningkat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populariti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dalam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mengenengahkan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isu-isu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semasa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memberi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penjelasan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pantas</a:t>
            </a:r>
            <a:r>
              <a:rPr lang="en-MY" dirty="0" smtClean="0">
                <a:effectLst/>
              </a:rPr>
              <a:t> agar </a:t>
            </a:r>
            <a:r>
              <a:rPr lang="en-MY" dirty="0" err="1" smtClean="0">
                <a:effectLst/>
              </a:rPr>
              <a:t>persepsi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negatif</a:t>
            </a:r>
            <a:r>
              <a:rPr lang="en-MY" dirty="0" smtClean="0">
                <a:effectLst/>
              </a:rPr>
              <a:t> yang </a:t>
            </a:r>
            <a:r>
              <a:rPr lang="en-MY" dirty="0" err="1" smtClean="0">
                <a:effectLst/>
              </a:rPr>
              <a:t>timbul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dapat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cepat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ditangkis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perbetulkan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sebelum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menular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dan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mendatangkan</a:t>
            </a:r>
            <a:r>
              <a:rPr lang="en-MY" dirty="0" smtClean="0">
                <a:effectLst/>
              </a:rPr>
              <a:t> 'damage' </a:t>
            </a:r>
            <a:r>
              <a:rPr lang="en-MY" dirty="0" err="1" smtClean="0">
                <a:effectLst/>
              </a:rPr>
              <a:t>kepada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imej</a:t>
            </a:r>
            <a:r>
              <a:rPr lang="en-MY" dirty="0" smtClean="0">
                <a:effectLst/>
              </a:rPr>
              <a:t> </a:t>
            </a:r>
            <a:r>
              <a:rPr lang="en-MY" dirty="0" err="1" smtClean="0">
                <a:effectLst/>
              </a:rPr>
              <a:t>Jabatan</a:t>
            </a:r>
            <a:r>
              <a:rPr lang="en-MY" dirty="0" smtClean="0">
                <a:effectLst/>
              </a:rPr>
              <a:t>.</a:t>
            </a:r>
          </a:p>
          <a:p>
            <a:r>
              <a:rPr lang="en-M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It is a War of Perception - kata YAB PM</a:t>
            </a:r>
            <a:endParaRPr lang="en-MY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769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KOLABORASI SINERGIK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656403"/>
            <a:ext cx="800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 SEMASA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MY" sz="1400" b="1" dirty="0" err="1" smtClean="0">
                <a:solidFill>
                  <a:srgbClr val="FFFF00"/>
                </a:solidFill>
                <a:latin typeface="+mj-lt"/>
              </a:rPr>
              <a:t>Akaun</a:t>
            </a:r>
            <a:r>
              <a:rPr lang="en-MY" sz="1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sz="1400" b="1" dirty="0" err="1" smtClean="0">
                <a:solidFill>
                  <a:srgbClr val="FFFF00"/>
                </a:solidFill>
                <a:latin typeface="+mj-lt"/>
              </a:rPr>
              <a:t>rasmi</a:t>
            </a:r>
            <a:r>
              <a:rPr lang="en-MY" sz="1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sz="1400" b="1" dirty="0" err="1" smtClean="0">
                <a:solidFill>
                  <a:srgbClr val="FFFF00"/>
                </a:solidFill>
                <a:latin typeface="+mj-lt"/>
              </a:rPr>
              <a:t>jkr</a:t>
            </a:r>
            <a:r>
              <a:rPr lang="en-MY" sz="1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MY" sz="1400" dirty="0" smtClean="0">
                <a:latin typeface="+mj-lt"/>
              </a:rPr>
              <a:t>di @</a:t>
            </a:r>
            <a:r>
              <a:rPr lang="en-MY" sz="1400" dirty="0" err="1" smtClean="0">
                <a:latin typeface="+mj-lt"/>
              </a:rPr>
              <a:t>jkrmalaysia</a:t>
            </a:r>
            <a:r>
              <a:rPr lang="en-MY" sz="1400" dirty="0" smtClean="0">
                <a:latin typeface="+mj-lt"/>
              </a:rPr>
              <a:t> di </a:t>
            </a:r>
            <a:r>
              <a:rPr lang="en-MY" sz="1400" dirty="0" err="1" smtClean="0">
                <a:latin typeface="+mj-lt"/>
              </a:rPr>
              <a:t>kendalikan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oleh</a:t>
            </a:r>
            <a:r>
              <a:rPr lang="en-MY" sz="1400" dirty="0" smtClean="0">
                <a:latin typeface="+mj-lt"/>
              </a:rPr>
              <a:t> BKK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MY" sz="1400" dirty="0" err="1" smtClean="0">
                <a:latin typeface="+mj-lt"/>
              </a:rPr>
              <a:t>Pengarah-pengarah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termasuk</a:t>
            </a:r>
            <a:r>
              <a:rPr lang="en-MY" sz="1400" dirty="0" smtClean="0">
                <a:latin typeface="+mj-lt"/>
              </a:rPr>
              <a:t> DS KPKR </a:t>
            </a:r>
            <a:r>
              <a:rPr lang="en-MY" sz="1400" dirty="0" err="1" smtClean="0">
                <a:latin typeface="+mj-lt"/>
              </a:rPr>
              <a:t>ada</a:t>
            </a:r>
            <a:r>
              <a:rPr lang="en-MY" sz="1400" dirty="0" smtClean="0">
                <a:latin typeface="+mj-lt"/>
              </a:rPr>
              <a:t> Twitter Handle </a:t>
            </a:r>
            <a:r>
              <a:rPr lang="en-MY" sz="1400" dirty="0" err="1" smtClean="0">
                <a:latin typeface="+mj-lt"/>
              </a:rPr>
              <a:t>masing-masing</a:t>
            </a:r>
            <a:r>
              <a:rPr lang="en-MY" sz="1400" dirty="0" smtClean="0">
                <a:latin typeface="+mj-lt"/>
              </a:rPr>
              <a:t>, </a:t>
            </a:r>
            <a:r>
              <a:rPr lang="en-MY" sz="1400" dirty="0" err="1" smtClean="0">
                <a:latin typeface="+mj-lt"/>
              </a:rPr>
              <a:t>contoh</a:t>
            </a:r>
            <a:r>
              <a:rPr lang="en-MY" sz="1400" dirty="0" smtClean="0">
                <a:latin typeface="+mj-lt"/>
              </a:rPr>
              <a:t>; @</a:t>
            </a:r>
            <a:r>
              <a:rPr lang="en-MY" sz="1400" dirty="0" err="1" smtClean="0">
                <a:latin typeface="+mj-lt"/>
              </a:rPr>
              <a:t>RoslanMdTaha</a:t>
            </a:r>
            <a:r>
              <a:rPr lang="en-MY" sz="1400" dirty="0" smtClean="0">
                <a:latin typeface="+mj-lt"/>
              </a:rPr>
              <a:t> @Zulakmal8 @</a:t>
            </a:r>
            <a:r>
              <a:rPr lang="en-MY" sz="1400" dirty="0" err="1" smtClean="0">
                <a:latin typeface="+mj-lt"/>
              </a:rPr>
              <a:t>tkpinfra</a:t>
            </a:r>
            <a:r>
              <a:rPr lang="en-MY" sz="1400" dirty="0" smtClean="0">
                <a:latin typeface="+mj-lt"/>
              </a:rPr>
              <a:t>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MY" sz="1400" dirty="0" err="1" smtClean="0">
                <a:latin typeface="+mj-lt"/>
              </a:rPr>
              <a:t>Pegawai-pegawai</a:t>
            </a:r>
            <a:r>
              <a:rPr lang="en-MY" sz="1400" dirty="0" smtClean="0">
                <a:latin typeface="+mj-lt"/>
              </a:rPr>
              <a:t> yang </a:t>
            </a:r>
            <a:r>
              <a:rPr lang="en-MY" sz="1400" dirty="0" err="1" smtClean="0">
                <a:latin typeface="+mj-lt"/>
              </a:rPr>
              <a:t>ada</a:t>
            </a:r>
            <a:r>
              <a:rPr lang="en-MY" sz="1400" dirty="0" smtClean="0">
                <a:latin typeface="+mj-lt"/>
              </a:rPr>
              <a:t> twitter handle </a:t>
            </a:r>
            <a:r>
              <a:rPr lang="en-MY" sz="1400" dirty="0" err="1" smtClean="0">
                <a:latin typeface="+mj-lt"/>
              </a:rPr>
              <a:t>sendiri</a:t>
            </a:r>
            <a:endParaRPr lang="en-MY" sz="1400" dirty="0" smtClean="0">
              <a:latin typeface="+mj-lt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MY" sz="1400" dirty="0" smtClean="0">
                <a:latin typeface="+mj-lt"/>
              </a:rPr>
              <a:t>Ada </a:t>
            </a:r>
            <a:r>
              <a:rPr lang="en-MY" sz="1400" dirty="0" err="1" smtClean="0">
                <a:latin typeface="+mj-lt"/>
              </a:rPr>
              <a:t>cawangan</a:t>
            </a:r>
            <a:r>
              <a:rPr lang="en-MY" sz="1400" dirty="0" smtClean="0">
                <a:latin typeface="+mj-lt"/>
              </a:rPr>
              <a:t> yang </a:t>
            </a:r>
            <a:r>
              <a:rPr lang="en-MY" sz="1400" dirty="0" err="1" smtClean="0">
                <a:latin typeface="+mj-lt"/>
              </a:rPr>
              <a:t>sudah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ujudkan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akaun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cawangan</a:t>
            </a:r>
            <a:r>
              <a:rPr lang="en-MY" sz="1400" dirty="0" smtClean="0">
                <a:latin typeface="+mj-lt"/>
              </a:rPr>
              <a:t>, </a:t>
            </a:r>
            <a:r>
              <a:rPr lang="en-MY" sz="1400" dirty="0" err="1" smtClean="0">
                <a:latin typeface="+mj-lt"/>
              </a:rPr>
              <a:t>eg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CawJalanJKR</a:t>
            </a:r>
            <a:r>
              <a:rPr lang="en-MY" sz="1400" dirty="0" smtClean="0">
                <a:latin typeface="+mj-lt"/>
              </a:rPr>
              <a:t> @CKBA1_JKR @</a:t>
            </a:r>
            <a:r>
              <a:rPr lang="en-MY" sz="1400" dirty="0" err="1" smtClean="0">
                <a:latin typeface="+mj-lt"/>
              </a:rPr>
              <a:t>CerunJKR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CREaTEJKR</a:t>
            </a:r>
            <a:r>
              <a:rPr lang="en-MY" sz="1400" dirty="0" smtClean="0">
                <a:latin typeface="+mj-lt"/>
              </a:rPr>
              <a:t> 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MY" sz="1400" dirty="0" smtClean="0">
                <a:latin typeface="+mj-lt"/>
              </a:rPr>
              <a:t>Ada </a:t>
            </a:r>
            <a:r>
              <a:rPr lang="en-MY" sz="1400" dirty="0" err="1" smtClean="0">
                <a:latin typeface="+mj-lt"/>
              </a:rPr>
              <a:t>Cawangan</a:t>
            </a:r>
            <a:r>
              <a:rPr lang="en-MY" sz="1400" dirty="0" smtClean="0">
                <a:latin typeface="+mj-lt"/>
              </a:rPr>
              <a:t> yang </a:t>
            </a:r>
            <a:r>
              <a:rPr lang="en-MY" sz="1400" dirty="0" err="1" smtClean="0">
                <a:latin typeface="+mj-lt"/>
              </a:rPr>
              <a:t>ujudkan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akaun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peringkat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Bahagian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dan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Pasukan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projek</a:t>
            </a:r>
            <a:r>
              <a:rPr lang="en-MY" sz="1400" dirty="0" smtClean="0">
                <a:latin typeface="+mj-lt"/>
              </a:rPr>
              <a:t>, </a:t>
            </a:r>
            <a:r>
              <a:rPr lang="en-MY" sz="1400" dirty="0" err="1" smtClean="0">
                <a:latin typeface="+mj-lt"/>
              </a:rPr>
              <a:t>eg</a:t>
            </a:r>
            <a:r>
              <a:rPr lang="en-MY" sz="1400" dirty="0" smtClean="0">
                <a:latin typeface="+mj-lt"/>
              </a:rPr>
              <a:t> di </a:t>
            </a:r>
            <a:r>
              <a:rPr lang="en-MY" sz="1400" dirty="0" err="1" smtClean="0">
                <a:latin typeface="+mj-lt"/>
              </a:rPr>
              <a:t>Cwg</a:t>
            </a:r>
            <a:r>
              <a:rPr lang="en-MY" sz="1400" dirty="0" smtClean="0">
                <a:latin typeface="+mj-lt"/>
              </a:rPr>
              <a:t> </a:t>
            </a:r>
            <a:r>
              <a:rPr lang="en-MY" sz="1400" dirty="0" err="1" smtClean="0">
                <a:latin typeface="+mj-lt"/>
              </a:rPr>
              <a:t>Jalan</a:t>
            </a:r>
            <a:r>
              <a:rPr lang="en-MY" sz="1400" dirty="0" smtClean="0">
                <a:latin typeface="+mj-lt"/>
              </a:rPr>
              <a:t>: @</a:t>
            </a:r>
            <a:r>
              <a:rPr lang="en-MY" sz="1400" dirty="0" err="1" smtClean="0">
                <a:latin typeface="+mj-lt"/>
              </a:rPr>
              <a:t>Bpp_utaracj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ECERJKRTeam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BppJalan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BpptimurCjJkr</a:t>
            </a:r>
            <a:r>
              <a:rPr lang="en-MY" sz="1400" dirty="0" smtClean="0">
                <a:latin typeface="+mj-lt"/>
              </a:rPr>
              <a:t> @</a:t>
            </a:r>
            <a:r>
              <a:rPr lang="en-MY" sz="1400" dirty="0" err="1" smtClean="0">
                <a:latin typeface="+mj-lt"/>
              </a:rPr>
              <a:t>BPPZontengah</a:t>
            </a:r>
            <a:r>
              <a:rPr lang="en-MY" sz="1400" dirty="0" smtClean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73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1769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KOLABORASI SINERGIK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03316"/>
            <a:ext cx="8534400" cy="372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MY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SYNERGY IN ACTION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smtClean="0">
                <a:latin typeface="+mj-lt"/>
              </a:rPr>
              <a:t>@</a:t>
            </a:r>
            <a:r>
              <a:rPr lang="en-MY" sz="1600" dirty="0" err="1" smtClean="0">
                <a:latin typeface="+mj-lt"/>
              </a:rPr>
              <a:t>JKRMalaysia</a:t>
            </a:r>
            <a:r>
              <a:rPr lang="en-MY" sz="1600" dirty="0" smtClean="0">
                <a:latin typeface="+mj-lt"/>
              </a:rPr>
              <a:t> tweet </a:t>
            </a:r>
            <a:r>
              <a:rPr lang="en-MY" sz="1600" dirty="0" err="1" smtClean="0">
                <a:latin typeface="+mj-lt"/>
              </a:rPr>
              <a:t>sebagai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lidah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rasmi</a:t>
            </a:r>
            <a:r>
              <a:rPr lang="en-MY" sz="1600" dirty="0" smtClean="0">
                <a:latin typeface="+mj-lt"/>
              </a:rPr>
              <a:t> JKR Malaysia </a:t>
            </a:r>
            <a:r>
              <a:rPr lang="en-MY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(AKAUN RASMI)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smtClean="0">
                <a:latin typeface="+mj-lt"/>
              </a:rPr>
              <a:t>@</a:t>
            </a:r>
            <a:r>
              <a:rPr lang="en-MY" sz="1600" dirty="0" err="1" smtClean="0">
                <a:latin typeface="+mj-lt"/>
              </a:rPr>
              <a:t>JKRMalaysia</a:t>
            </a:r>
            <a:r>
              <a:rPr lang="en-MY" sz="1600" dirty="0" smtClean="0">
                <a:latin typeface="+mj-lt"/>
              </a:rPr>
              <a:t> pick-up tweets from Top </a:t>
            </a:r>
            <a:r>
              <a:rPr lang="en-MY" sz="1600" dirty="0" err="1" smtClean="0">
                <a:latin typeface="+mj-lt"/>
              </a:rPr>
              <a:t>Mgmt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dan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Pengarahs</a:t>
            </a:r>
            <a:r>
              <a:rPr lang="en-MY" sz="1600" dirty="0" smtClean="0">
                <a:latin typeface="+mj-lt"/>
              </a:rPr>
              <a:t>, </a:t>
            </a:r>
            <a:r>
              <a:rPr lang="en-MY" sz="1600" dirty="0" err="1" smtClean="0">
                <a:latin typeface="+mj-lt"/>
              </a:rPr>
              <a:t>kemudian</a:t>
            </a:r>
            <a:r>
              <a:rPr lang="en-MY" sz="1600" dirty="0" smtClean="0">
                <a:latin typeface="+mj-lt"/>
              </a:rPr>
              <a:t> QT </a:t>
            </a:r>
            <a:r>
              <a:rPr lang="en-MY" sz="1600" dirty="0" err="1" smtClean="0">
                <a:latin typeface="+mj-lt"/>
              </a:rPr>
              <a:t>atau</a:t>
            </a:r>
            <a:r>
              <a:rPr lang="en-MY" sz="1600" dirty="0" smtClean="0">
                <a:latin typeface="+mj-lt"/>
              </a:rPr>
              <a:t> compose another tweet </a:t>
            </a:r>
            <a:r>
              <a:rPr lang="en-MY" sz="1600" dirty="0" err="1" smtClean="0">
                <a:latin typeface="+mj-lt"/>
              </a:rPr>
              <a:t>untuk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siaran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rasmi</a:t>
            </a:r>
            <a:r>
              <a:rPr lang="en-MY" sz="1600" dirty="0" smtClean="0">
                <a:latin typeface="+mj-lt"/>
              </a:rPr>
              <a:t>, </a:t>
            </a:r>
            <a:r>
              <a:rPr lang="en-MY" sz="1600" dirty="0" err="1" smtClean="0">
                <a:latin typeface="+mj-lt"/>
              </a:rPr>
              <a:t>samada</a:t>
            </a:r>
            <a:r>
              <a:rPr lang="en-MY" sz="1600" dirty="0" smtClean="0">
                <a:latin typeface="+mj-lt"/>
              </a:rPr>
              <a:t> Simple Tweet </a:t>
            </a:r>
            <a:r>
              <a:rPr lang="en-MY" sz="1600" dirty="0" err="1" smtClean="0">
                <a:latin typeface="+mj-lt"/>
              </a:rPr>
              <a:t>atau</a:t>
            </a:r>
            <a:r>
              <a:rPr lang="en-MY" sz="1600" dirty="0" smtClean="0">
                <a:latin typeface="+mj-lt"/>
              </a:rPr>
              <a:t> Tweet </a:t>
            </a:r>
            <a:r>
              <a:rPr lang="en-MY" sz="1600" dirty="0" err="1" smtClean="0">
                <a:latin typeface="+mj-lt"/>
              </a:rPr>
              <a:t>Berangkai</a:t>
            </a:r>
            <a:endParaRPr lang="en-MY" sz="1600" dirty="0" smtClean="0">
              <a:latin typeface="+mj-lt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 smtClean="0">
                <a:latin typeface="+mj-lt"/>
              </a:rPr>
              <a:t>Cawangan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dibenarkan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ada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b="1" dirty="0" err="1" smtClean="0">
                <a:effectLst/>
                <a:latin typeface="+mj-lt"/>
              </a:rPr>
              <a:t>satu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akaun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 official</a:t>
            </a:r>
            <a:r>
              <a:rPr lang="en-M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untuk</a:t>
            </a:r>
            <a:r>
              <a:rPr lang="en-MY" sz="1600" dirty="0" smtClean="0">
                <a:latin typeface="+mj-lt"/>
              </a:rPr>
              <a:t> tweet information </a:t>
            </a:r>
            <a:r>
              <a:rPr lang="en-MY" sz="1600" dirty="0" err="1" smtClean="0">
                <a:latin typeface="+mj-lt"/>
              </a:rPr>
              <a:t>berkaitan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Cawangan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berkenaan</a:t>
            </a:r>
            <a:r>
              <a:rPr lang="en-MY" sz="1600" dirty="0" smtClean="0">
                <a:latin typeface="+mj-lt"/>
              </a:rPr>
              <a:t>. </a:t>
            </a:r>
            <a:r>
              <a:rPr lang="en-MY" sz="1600" dirty="0" err="1" smtClean="0">
                <a:latin typeface="+mj-lt"/>
              </a:rPr>
              <a:t>Perlu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ada</a:t>
            </a:r>
            <a:r>
              <a:rPr lang="en-MY" sz="1600" dirty="0" smtClean="0">
                <a:latin typeface="+mj-lt"/>
              </a:rPr>
              <a:t> admin </a:t>
            </a:r>
            <a:r>
              <a:rPr lang="en-MY" sz="1600" dirty="0" err="1" smtClean="0">
                <a:latin typeface="+mj-lt"/>
              </a:rPr>
              <a:t>bertanggungjawab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pastikan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pematuhan</a:t>
            </a:r>
            <a:r>
              <a:rPr lang="en-MY" sz="1600" dirty="0" smtClean="0">
                <a:latin typeface="+mj-lt"/>
              </a:rPr>
              <a:t> GP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1600" dirty="0" err="1" smtClean="0">
                <a:latin typeface="+mj-lt"/>
              </a:rPr>
              <a:t>Bahagian</a:t>
            </a:r>
            <a:r>
              <a:rPr lang="en-MY" sz="1600" dirty="0" smtClean="0">
                <a:latin typeface="+mj-lt"/>
              </a:rPr>
              <a:t>, </a:t>
            </a:r>
            <a:r>
              <a:rPr lang="en-MY" sz="1600" dirty="0" err="1" smtClean="0">
                <a:latin typeface="+mj-lt"/>
              </a:rPr>
              <a:t>pasukan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projek</a:t>
            </a:r>
            <a:r>
              <a:rPr lang="en-MY" sz="1600" dirty="0" smtClean="0">
                <a:latin typeface="+mj-lt"/>
              </a:rPr>
              <a:t> (</a:t>
            </a:r>
            <a:r>
              <a:rPr lang="en-MY" sz="1600" dirty="0" err="1" smtClean="0">
                <a:latin typeface="+mj-lt"/>
              </a:rPr>
              <a:t>kecuali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Pasukan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Projek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Khas</a:t>
            </a:r>
            <a:r>
              <a:rPr lang="en-MY" sz="1600" dirty="0" smtClean="0">
                <a:latin typeface="+mj-lt"/>
              </a:rPr>
              <a:t>) </a:t>
            </a:r>
            <a:r>
              <a:rPr lang="en-MY" sz="1600" dirty="0" err="1" smtClean="0">
                <a:latin typeface="+mj-lt"/>
              </a:rPr>
              <a:t>dibenar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ujudkan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akaun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tetapi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tidak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dianggap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rasmi</a:t>
            </a:r>
            <a:r>
              <a:rPr lang="en-MY" sz="1600" dirty="0" smtClean="0">
                <a:latin typeface="+mj-lt"/>
              </a:rPr>
              <a:t>. </a:t>
            </a:r>
            <a:r>
              <a:rPr lang="en-MY" sz="1600" dirty="0" err="1" smtClean="0">
                <a:latin typeface="+mj-lt"/>
              </a:rPr>
              <a:t>Mereka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hanya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menggunakan</a:t>
            </a:r>
            <a:r>
              <a:rPr lang="en-MY" sz="1600" dirty="0" smtClean="0">
                <a:latin typeface="+mj-lt"/>
              </a:rPr>
              <a:t> Twitter </a:t>
            </a:r>
            <a:r>
              <a:rPr lang="en-MY" sz="1600" dirty="0" err="1" smtClean="0">
                <a:latin typeface="+mj-lt"/>
              </a:rPr>
              <a:t>untuk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komunikasi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maklumat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sesama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sendiri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dalam</a:t>
            </a:r>
            <a:r>
              <a:rPr lang="en-MY" sz="1600" dirty="0" smtClean="0">
                <a:latin typeface="+mj-lt"/>
              </a:rPr>
              <a:t> </a:t>
            </a:r>
            <a:r>
              <a:rPr lang="en-MY" sz="1600" dirty="0" err="1" smtClean="0">
                <a:latin typeface="+mj-lt"/>
              </a:rPr>
              <a:t>bentuk</a:t>
            </a:r>
            <a:r>
              <a:rPr lang="en-MY" sz="1600" dirty="0" smtClean="0">
                <a:latin typeface="+mj-lt"/>
              </a:rPr>
              <a:t> tweets.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j-lt"/>
              </a:rPr>
              <a:t>Akaun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Cawangan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disarankan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ada</a:t>
            </a:r>
            <a:r>
              <a:rPr lang="en-US" sz="1600" dirty="0" smtClean="0">
                <a:latin typeface="+mj-lt"/>
              </a:rPr>
              <a:t> Group Admin </a:t>
            </a:r>
            <a:r>
              <a:rPr lang="en-US" sz="1600" dirty="0" err="1" smtClean="0">
                <a:latin typeface="+mj-lt"/>
              </a:rPr>
              <a:t>supaya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sentiasa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aktif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dapat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merangkumi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pelbagai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Bahagian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dan</a:t>
            </a:r>
            <a:r>
              <a:rPr lang="en-US" sz="1600" dirty="0" smtClean="0">
                <a:latin typeface="+mj-lt"/>
              </a:rPr>
              <a:t> Unit di </a:t>
            </a:r>
            <a:r>
              <a:rPr lang="en-US" sz="1600" dirty="0" err="1" smtClean="0">
                <a:latin typeface="+mj-lt"/>
              </a:rPr>
              <a:t>Cawangan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berkenaan</a:t>
            </a:r>
            <a:endParaRPr lang="en-MY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6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4026"/>
            <a:ext cx="74676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11769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KOLABORASI SINERGIK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815</Words>
  <Application>Microsoft Office PowerPoint</Application>
  <PresentationFormat>On-screen Show (16:9)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Razali derahman</dc:creator>
  <cp:lastModifiedBy>Razali derahman</cp:lastModifiedBy>
  <cp:revision>40</cp:revision>
  <dcterms:created xsi:type="dcterms:W3CDTF">2018-02-23T00:16:04Z</dcterms:created>
  <dcterms:modified xsi:type="dcterms:W3CDTF">2018-03-08T08:51:02Z</dcterms:modified>
</cp:coreProperties>
</file>