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7" r:id="rId3"/>
    <p:sldId id="289" r:id="rId4"/>
    <p:sldId id="290" r:id="rId5"/>
    <p:sldId id="291" r:id="rId6"/>
    <p:sldId id="292" r:id="rId7"/>
    <p:sldId id="293" r:id="rId8"/>
    <p:sldId id="294" r:id="rId9"/>
    <p:sldId id="268" r:id="rId10"/>
    <p:sldId id="285" r:id="rId11"/>
    <p:sldId id="280" r:id="rId12"/>
    <p:sldId id="269" r:id="rId13"/>
    <p:sldId id="265" r:id="rId14"/>
    <p:sldId id="270" r:id="rId15"/>
    <p:sldId id="259" r:id="rId16"/>
    <p:sldId id="264" r:id="rId17"/>
    <p:sldId id="299" r:id="rId18"/>
    <p:sldId id="273" r:id="rId19"/>
    <p:sldId id="274" r:id="rId20"/>
    <p:sldId id="295" r:id="rId21"/>
    <p:sldId id="296" r:id="rId22"/>
    <p:sldId id="297" r:id="rId23"/>
    <p:sldId id="275" r:id="rId24"/>
    <p:sldId id="276" r:id="rId25"/>
    <p:sldId id="278" r:id="rId26"/>
    <p:sldId id="283" r:id="rId27"/>
    <p:sldId id="284" r:id="rId28"/>
    <p:sldId id="277" r:id="rId29"/>
    <p:sldId id="271" r:id="rId30"/>
    <p:sldId id="272" r:id="rId31"/>
    <p:sldId id="286" r:id="rId32"/>
    <p:sldId id="287" r:id="rId33"/>
    <p:sldId id="288" r:id="rId34"/>
    <p:sldId id="279" r:id="rId35"/>
    <p:sldId id="281" r:id="rId36"/>
    <p:sldId id="29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2" autoAdjust="0"/>
    <p:restoredTop sz="94640" autoAdjust="0"/>
  </p:normalViewPr>
  <p:slideViewPr>
    <p:cSldViewPr>
      <p:cViewPr>
        <p:scale>
          <a:sx n="73" d="100"/>
          <a:sy n="73" d="100"/>
        </p:scale>
        <p:origin x="-1194"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ata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image" Target="../media/image34.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D87EF-0B0E-463B-BC6C-0B09E55EF52E}" type="doc">
      <dgm:prSet loTypeId="urn:microsoft.com/office/officeart/2005/8/layout/hProcess7#3" loCatId="list" qsTypeId="urn:microsoft.com/office/officeart/2005/8/quickstyle/simple1" qsCatId="simple" csTypeId="urn:microsoft.com/office/officeart/2005/8/colors/colorful5" csCatId="colorful" phldr="1"/>
      <dgm:spPr/>
      <dgm:t>
        <a:bodyPr/>
        <a:lstStyle/>
        <a:p>
          <a:endParaRPr lang="en-US"/>
        </a:p>
      </dgm:t>
    </dgm:pt>
    <dgm:pt modelId="{100EC5B0-AB6D-424F-BDB0-7E4E009E5D78}">
      <dgm:prSet phldrT="[Text]"/>
      <dgm:spPr>
        <a:solidFill>
          <a:schemeClr val="accent1">
            <a:lumMod val="75000"/>
          </a:schemeClr>
        </a:solidFill>
      </dgm:spPr>
      <dgm:t>
        <a:bodyPr/>
        <a:lstStyle/>
        <a:p>
          <a:r>
            <a:rPr lang="en-US" b="0" dirty="0" smtClean="0">
              <a:effectLst>
                <a:outerShdw blurRad="38100" dist="38100" dir="2700000" algn="tl">
                  <a:srgbClr val="000000">
                    <a:alpha val="43137"/>
                  </a:srgbClr>
                </a:outerShdw>
              </a:effectLst>
            </a:rPr>
            <a:t>J48 (JUB)</a:t>
          </a:r>
          <a:endParaRPr lang="en-US" b="0" dirty="0">
            <a:effectLst>
              <a:outerShdw blurRad="38100" dist="38100" dir="2700000" algn="tl">
                <a:srgbClr val="000000">
                  <a:alpha val="43137"/>
                </a:srgbClr>
              </a:outerShdw>
            </a:effectLst>
          </a:endParaRPr>
        </a:p>
      </dgm:t>
    </dgm:pt>
    <dgm:pt modelId="{F36C4B82-1B1E-4217-BEC8-256207708CF2}" type="parTrans" cxnId="{C4C57691-B11D-4375-BA78-E383BCC926FD}">
      <dgm:prSet/>
      <dgm:spPr/>
      <dgm:t>
        <a:bodyPr/>
        <a:lstStyle/>
        <a:p>
          <a:endParaRPr lang="en-US"/>
        </a:p>
      </dgm:t>
    </dgm:pt>
    <dgm:pt modelId="{E713A58D-641D-4EBA-A0F5-9DFBEB8CA9C7}" type="sibTrans" cxnId="{C4C57691-B11D-4375-BA78-E383BCC926FD}">
      <dgm:prSet/>
      <dgm:spPr/>
      <dgm:t>
        <a:bodyPr/>
        <a:lstStyle/>
        <a:p>
          <a:endParaRPr lang="en-US"/>
        </a:p>
      </dgm:t>
    </dgm:pt>
    <dgm:pt modelId="{566A37C2-0CDE-4216-B698-3B36515BEBCC}">
      <dgm:prSet phldrT="[Text]"/>
      <dgm:spPr/>
      <dgm:t>
        <a:bodyPr/>
        <a:lstStyle/>
        <a:p>
          <a:endParaRPr lang="en-US" dirty="0" smtClean="0">
            <a:latin typeface="Arial Black" panose="020B0A04020102020204" pitchFamily="34" charset="0"/>
          </a:endParaRPr>
        </a:p>
        <a:p>
          <a:r>
            <a:rPr lang="en-US" dirty="0" err="1" smtClean="0">
              <a:latin typeface="Arial Black" panose="020B0A04020102020204" pitchFamily="34" charset="0"/>
            </a:rPr>
            <a:t>Khairil</a:t>
          </a:r>
          <a:r>
            <a:rPr lang="en-US" dirty="0" smtClean="0">
              <a:latin typeface="Arial Black" panose="020B0A04020102020204" pitchFamily="34" charset="0"/>
            </a:rPr>
            <a:t> </a:t>
          </a:r>
          <a:r>
            <a:rPr lang="en-US" dirty="0" err="1" smtClean="0">
              <a:latin typeface="Arial Black" panose="020B0A04020102020204" pitchFamily="34" charset="0"/>
            </a:rPr>
            <a:t>Hizar</a:t>
          </a:r>
          <a:r>
            <a:rPr lang="en-US" dirty="0" smtClean="0">
              <a:latin typeface="Arial Black" panose="020B0A04020102020204" pitchFamily="34" charset="0"/>
            </a:rPr>
            <a:t> Md. </a:t>
          </a:r>
          <a:r>
            <a:rPr lang="en-US" dirty="0" err="1" smtClean="0">
              <a:latin typeface="Arial Black" panose="020B0A04020102020204" pitchFamily="34" charset="0"/>
            </a:rPr>
            <a:t>Khuzaimah</a:t>
          </a:r>
          <a:endParaRPr lang="en-US" dirty="0">
            <a:latin typeface="Arial Black" panose="020B0A04020102020204" pitchFamily="34" charset="0"/>
          </a:endParaRPr>
        </a:p>
      </dgm:t>
    </dgm:pt>
    <dgm:pt modelId="{BC44FAED-1EEB-4ED0-87C0-C91179822546}" type="parTrans" cxnId="{E27CB329-AF9A-4E4C-8045-20F4629DD5DA}">
      <dgm:prSet/>
      <dgm:spPr/>
      <dgm:t>
        <a:bodyPr/>
        <a:lstStyle/>
        <a:p>
          <a:endParaRPr lang="en-US"/>
        </a:p>
      </dgm:t>
    </dgm:pt>
    <dgm:pt modelId="{734C7E0A-0B3B-4ACB-B7B7-8F0452806865}" type="sibTrans" cxnId="{E27CB329-AF9A-4E4C-8045-20F4629DD5DA}">
      <dgm:prSet/>
      <dgm:spPr/>
      <dgm:t>
        <a:bodyPr/>
        <a:lstStyle/>
        <a:p>
          <a:endParaRPr lang="en-US"/>
        </a:p>
      </dgm:t>
    </dgm:pt>
    <dgm:pt modelId="{F426095A-CFA3-4B3E-8371-7507AF615D7F}">
      <dgm:prSet phldrT="[Text]"/>
      <dgm:spPr>
        <a:solidFill>
          <a:schemeClr val="accent2">
            <a:lumMod val="75000"/>
          </a:schemeClr>
        </a:solidFill>
      </dgm:spPr>
      <dgm:t>
        <a:bodyPr/>
        <a:lstStyle/>
        <a:p>
          <a:r>
            <a:rPr lang="en-US" dirty="0" smtClean="0">
              <a:effectLst>
                <a:outerShdw blurRad="38100" dist="38100" dir="2700000" algn="tl">
                  <a:srgbClr val="000000">
                    <a:alpha val="43137"/>
                  </a:srgbClr>
                </a:outerShdw>
              </a:effectLst>
            </a:rPr>
            <a:t>J41 (</a:t>
          </a:r>
          <a:r>
            <a:rPr lang="en-US" dirty="0" err="1" smtClean="0">
              <a:effectLst>
                <a:outerShdw blurRad="38100" dist="38100" dir="2700000" algn="tl">
                  <a:srgbClr val="000000">
                    <a:alpha val="43137"/>
                  </a:srgbClr>
                </a:outerShdw>
              </a:effectLst>
            </a:rPr>
            <a:t>Awam</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dgm:t>
    </dgm:pt>
    <dgm:pt modelId="{E47C1323-53B6-4D64-8A55-BA26BC05E618}" type="parTrans" cxnId="{96E5BF5A-213A-4E78-8592-61C24E2D908D}">
      <dgm:prSet/>
      <dgm:spPr/>
      <dgm:t>
        <a:bodyPr/>
        <a:lstStyle/>
        <a:p>
          <a:endParaRPr lang="en-US"/>
        </a:p>
      </dgm:t>
    </dgm:pt>
    <dgm:pt modelId="{A3CE10DA-A98E-435D-BB5D-E91CBE239C5F}" type="sibTrans" cxnId="{96E5BF5A-213A-4E78-8592-61C24E2D908D}">
      <dgm:prSet/>
      <dgm:spPr/>
      <dgm:t>
        <a:bodyPr/>
        <a:lstStyle/>
        <a:p>
          <a:endParaRPr lang="en-US"/>
        </a:p>
      </dgm:t>
    </dgm:pt>
    <dgm:pt modelId="{B11E0CD0-6084-4D59-803E-190F4E6009EE}">
      <dgm:prSet phldrT="[Text]"/>
      <dgm:spPr/>
      <dgm:t>
        <a:bodyPr/>
        <a:lstStyle/>
        <a:p>
          <a:endParaRPr lang="en-US" dirty="0" smtClean="0">
            <a:latin typeface="Arial Black" panose="020B0A04020102020204" pitchFamily="34" charset="0"/>
          </a:endParaRPr>
        </a:p>
        <a:p>
          <a:r>
            <a:rPr lang="en-US" dirty="0" err="1" smtClean="0">
              <a:latin typeface="Arial Black" panose="020B0A04020102020204" pitchFamily="34" charset="0"/>
            </a:rPr>
            <a:t>Norparzila</a:t>
          </a:r>
          <a:r>
            <a:rPr lang="en-US" dirty="0" smtClean="0">
              <a:latin typeface="Arial Black" panose="020B0A04020102020204" pitchFamily="34" charset="0"/>
            </a:rPr>
            <a:t> </a:t>
          </a:r>
          <a:r>
            <a:rPr lang="en-US" dirty="0" err="1" smtClean="0">
              <a:latin typeface="Arial Black" panose="020B0A04020102020204" pitchFamily="34" charset="0"/>
            </a:rPr>
            <a:t>Abd</a:t>
          </a:r>
          <a:r>
            <a:rPr lang="en-US" dirty="0" smtClean="0">
              <a:latin typeface="Arial Black" panose="020B0A04020102020204" pitchFamily="34" charset="0"/>
            </a:rPr>
            <a:t>. </a:t>
          </a:r>
          <a:r>
            <a:rPr lang="en-US" dirty="0" err="1" smtClean="0">
              <a:latin typeface="Arial Black" panose="020B0A04020102020204" pitchFamily="34" charset="0"/>
            </a:rPr>
            <a:t>Ghaffar</a:t>
          </a:r>
          <a:endParaRPr lang="en-US" dirty="0">
            <a:latin typeface="Arial Black" panose="020B0A04020102020204" pitchFamily="34" charset="0"/>
          </a:endParaRPr>
        </a:p>
      </dgm:t>
    </dgm:pt>
    <dgm:pt modelId="{8EF36365-DF73-4EF5-AFA7-193EB7FAA0DE}" type="parTrans" cxnId="{2056F161-1783-4AF4-AB69-B9890B002D2D}">
      <dgm:prSet/>
      <dgm:spPr/>
      <dgm:t>
        <a:bodyPr/>
        <a:lstStyle/>
        <a:p>
          <a:endParaRPr lang="en-US"/>
        </a:p>
      </dgm:t>
    </dgm:pt>
    <dgm:pt modelId="{F7E7CD37-D855-4B19-B26A-C6020EBDBA05}" type="sibTrans" cxnId="{2056F161-1783-4AF4-AB69-B9890B002D2D}">
      <dgm:prSet/>
      <dgm:spPr/>
      <dgm:t>
        <a:bodyPr/>
        <a:lstStyle/>
        <a:p>
          <a:endParaRPr lang="en-US"/>
        </a:p>
      </dgm:t>
    </dgm:pt>
    <dgm:pt modelId="{9623417E-CE87-4056-B1F5-49AF625D968B}">
      <dgm:prSet phldrT="[Text]"/>
      <dgm:spPr>
        <a:solidFill>
          <a:schemeClr val="accent3">
            <a:lumMod val="50000"/>
          </a:schemeClr>
        </a:solidFill>
      </dgm:spPr>
      <dgm:t>
        <a:bodyPr/>
        <a:lstStyle/>
        <a:p>
          <a:r>
            <a:rPr lang="en-US" dirty="0" smtClean="0">
              <a:effectLst>
                <a:outerShdw blurRad="38100" dist="38100" dir="2700000" algn="tl">
                  <a:srgbClr val="000000">
                    <a:alpha val="43137"/>
                  </a:srgbClr>
                </a:outerShdw>
              </a:effectLst>
            </a:rPr>
            <a:t>J41 (</a:t>
          </a:r>
          <a:r>
            <a:rPr lang="en-US" dirty="0" err="1" smtClean="0">
              <a:effectLst>
                <a:outerShdw blurRad="38100" dist="38100" dir="2700000" algn="tl">
                  <a:srgbClr val="000000">
                    <a:alpha val="43137"/>
                  </a:srgbClr>
                </a:outerShdw>
              </a:effectLst>
            </a:rPr>
            <a:t>Awam</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dgm:t>
    </dgm:pt>
    <dgm:pt modelId="{67A675B2-B0E7-4B8C-8CF0-64ED4A0F3E47}" type="parTrans" cxnId="{455BCD88-0884-4F86-8CF2-4E0284E27F0E}">
      <dgm:prSet/>
      <dgm:spPr/>
      <dgm:t>
        <a:bodyPr/>
        <a:lstStyle/>
        <a:p>
          <a:endParaRPr lang="en-US"/>
        </a:p>
      </dgm:t>
    </dgm:pt>
    <dgm:pt modelId="{662102FC-A8FE-45AC-B435-6576CB0004D9}" type="sibTrans" cxnId="{455BCD88-0884-4F86-8CF2-4E0284E27F0E}">
      <dgm:prSet/>
      <dgm:spPr/>
      <dgm:t>
        <a:bodyPr/>
        <a:lstStyle/>
        <a:p>
          <a:endParaRPr lang="en-US"/>
        </a:p>
      </dgm:t>
    </dgm:pt>
    <dgm:pt modelId="{6B8E9EBD-5EFC-4A39-89FA-07BAA8444138}">
      <dgm:prSet phldrT="[Text]"/>
      <dgm:spPr/>
      <dgm:t>
        <a:bodyPr/>
        <a:lstStyle/>
        <a:p>
          <a:endParaRPr lang="en-US" dirty="0" smtClean="0">
            <a:latin typeface="Arial Black" panose="020B0A04020102020204" pitchFamily="34" charset="0"/>
          </a:endParaRPr>
        </a:p>
        <a:p>
          <a:r>
            <a:rPr lang="en-US" dirty="0" err="1" smtClean="0">
              <a:latin typeface="Arial Black" panose="020B0A04020102020204" pitchFamily="34" charset="0"/>
            </a:rPr>
            <a:t>Safira</a:t>
          </a:r>
          <a:r>
            <a:rPr lang="en-US" dirty="0" smtClean="0">
              <a:latin typeface="Arial Black" panose="020B0A04020102020204" pitchFamily="34" charset="0"/>
            </a:rPr>
            <a:t> </a:t>
          </a:r>
          <a:r>
            <a:rPr lang="en-US" dirty="0" err="1" smtClean="0">
              <a:latin typeface="Arial Black" panose="020B0A04020102020204" pitchFamily="34" charset="0"/>
            </a:rPr>
            <a:t>Aiza</a:t>
          </a:r>
          <a:r>
            <a:rPr lang="en-US" dirty="0" smtClean="0">
              <a:latin typeface="Arial Black" panose="020B0A04020102020204" pitchFamily="34" charset="0"/>
            </a:rPr>
            <a:t> Ahmad</a:t>
          </a:r>
          <a:endParaRPr lang="en-US" dirty="0">
            <a:latin typeface="Arial Black" panose="020B0A04020102020204" pitchFamily="34" charset="0"/>
          </a:endParaRPr>
        </a:p>
      </dgm:t>
    </dgm:pt>
    <dgm:pt modelId="{60990272-4102-420E-8001-2D150738E4E9}" type="parTrans" cxnId="{5320DF42-71B2-47DB-8CC4-FD112DA57DCE}">
      <dgm:prSet/>
      <dgm:spPr/>
      <dgm:t>
        <a:bodyPr/>
        <a:lstStyle/>
        <a:p>
          <a:endParaRPr lang="en-US"/>
        </a:p>
      </dgm:t>
    </dgm:pt>
    <dgm:pt modelId="{319A7A88-6D21-4C2B-9250-644F9992528E}" type="sibTrans" cxnId="{5320DF42-71B2-47DB-8CC4-FD112DA57DCE}">
      <dgm:prSet/>
      <dgm:spPr/>
      <dgm:t>
        <a:bodyPr/>
        <a:lstStyle/>
        <a:p>
          <a:endParaRPr lang="en-US"/>
        </a:p>
      </dgm:t>
    </dgm:pt>
    <dgm:pt modelId="{C07524D8-CC7D-4795-973A-0B656131CEDA}">
      <dgm:prSet phldrT="[Text]"/>
      <dgm:spPr/>
      <dgm:t>
        <a:bodyPr/>
        <a:lstStyle/>
        <a:p>
          <a:endParaRPr lang="en-US" dirty="0" smtClean="0">
            <a:latin typeface="Arial Black" panose="020B0A04020102020204" pitchFamily="34" charset="0"/>
          </a:endParaRPr>
        </a:p>
        <a:p>
          <a:r>
            <a:rPr lang="en-US" dirty="0" err="1" smtClean="0">
              <a:latin typeface="Arial Black" panose="020B0A04020102020204" pitchFamily="34" charset="0"/>
            </a:rPr>
            <a:t>Khairunnisa</a:t>
          </a:r>
          <a:r>
            <a:rPr lang="en-US" dirty="0" smtClean="0">
              <a:latin typeface="Arial Black" panose="020B0A04020102020204" pitchFamily="34" charset="0"/>
            </a:rPr>
            <a:t> Mohd </a:t>
          </a:r>
          <a:r>
            <a:rPr lang="en-US" dirty="0" err="1" smtClean="0">
              <a:latin typeface="Arial Black" panose="020B0A04020102020204" pitchFamily="34" charset="0"/>
            </a:rPr>
            <a:t>Hairuddin</a:t>
          </a:r>
          <a:endParaRPr lang="en-US" dirty="0">
            <a:latin typeface="Arial Black" panose="020B0A04020102020204" pitchFamily="34" charset="0"/>
          </a:endParaRPr>
        </a:p>
      </dgm:t>
    </dgm:pt>
    <dgm:pt modelId="{E309ACDB-DB9A-4EAB-A21D-EDCFBAA61F6C}" type="parTrans" cxnId="{DF6C2425-EA72-4DB8-B830-F2484F3FD67C}">
      <dgm:prSet/>
      <dgm:spPr/>
      <dgm:t>
        <a:bodyPr/>
        <a:lstStyle/>
        <a:p>
          <a:endParaRPr lang="en-US"/>
        </a:p>
      </dgm:t>
    </dgm:pt>
    <dgm:pt modelId="{2D8CF8B7-4898-4AC6-8501-F242DD4510F5}" type="sibTrans" cxnId="{DF6C2425-EA72-4DB8-B830-F2484F3FD67C}">
      <dgm:prSet/>
      <dgm:spPr/>
      <dgm:t>
        <a:bodyPr/>
        <a:lstStyle/>
        <a:p>
          <a:endParaRPr lang="en-US"/>
        </a:p>
      </dgm:t>
    </dgm:pt>
    <dgm:pt modelId="{3B20690F-5286-43F1-B167-06F492B4E1FE}">
      <dgm:prSet phldrT="[Text]"/>
      <dgm:spPr>
        <a:solidFill>
          <a:schemeClr val="accent6">
            <a:lumMod val="50000"/>
          </a:schemeClr>
        </a:solidFill>
      </dgm:spPr>
      <dgm:t>
        <a:bodyPr/>
        <a:lstStyle/>
        <a:p>
          <a:r>
            <a:rPr lang="en-US" dirty="0" smtClean="0">
              <a:effectLst>
                <a:outerShdw blurRad="38100" dist="38100" dir="2700000" algn="tl">
                  <a:srgbClr val="000000">
                    <a:alpha val="43137"/>
                  </a:srgbClr>
                </a:outerShdw>
              </a:effectLst>
            </a:rPr>
            <a:t>J29 (</a:t>
          </a:r>
          <a:r>
            <a:rPr lang="en-US" dirty="0" err="1" smtClean="0">
              <a:effectLst>
                <a:outerShdw blurRad="38100" dist="38100" dir="2700000" algn="tl">
                  <a:srgbClr val="000000">
                    <a:alpha val="43137"/>
                  </a:srgbClr>
                </a:outerShdw>
              </a:effectLst>
            </a:rPr>
            <a:t>Awam</a:t>
          </a:r>
          <a:r>
            <a:rPr lang="en-US" dirty="0" smtClean="0">
              <a:effectLst>
                <a:outerShdw blurRad="38100" dist="38100" dir="2700000" algn="tl">
                  <a:srgbClr val="000000">
                    <a:alpha val="43137"/>
                  </a:srgbClr>
                </a:outerShdw>
              </a:effectLst>
            </a:rPr>
            <a:t>)</a:t>
          </a:r>
          <a:endParaRPr lang="en-US" dirty="0"/>
        </a:p>
      </dgm:t>
    </dgm:pt>
    <dgm:pt modelId="{0EBDA2AA-CD86-4FA5-9C05-660F0AAE9835}" type="parTrans" cxnId="{30343A3C-C6EA-4B90-BFEB-69700CAFCD1E}">
      <dgm:prSet/>
      <dgm:spPr/>
      <dgm:t>
        <a:bodyPr/>
        <a:lstStyle/>
        <a:p>
          <a:endParaRPr lang="en-US"/>
        </a:p>
      </dgm:t>
    </dgm:pt>
    <dgm:pt modelId="{D1D3283A-F821-44DC-B449-A1808870AA19}" type="sibTrans" cxnId="{30343A3C-C6EA-4B90-BFEB-69700CAFCD1E}">
      <dgm:prSet/>
      <dgm:spPr/>
      <dgm:t>
        <a:bodyPr/>
        <a:lstStyle/>
        <a:p>
          <a:endParaRPr lang="en-US"/>
        </a:p>
      </dgm:t>
    </dgm:pt>
    <dgm:pt modelId="{E1B5DADB-0823-4470-8EDF-90A7D4873ED5}" type="pres">
      <dgm:prSet presAssocID="{341D87EF-0B0E-463B-BC6C-0B09E55EF52E}" presName="Name0" presStyleCnt="0">
        <dgm:presLayoutVars>
          <dgm:dir/>
          <dgm:animLvl val="lvl"/>
          <dgm:resizeHandles val="exact"/>
        </dgm:presLayoutVars>
      </dgm:prSet>
      <dgm:spPr/>
      <dgm:t>
        <a:bodyPr/>
        <a:lstStyle/>
        <a:p>
          <a:endParaRPr lang="en-MY"/>
        </a:p>
      </dgm:t>
    </dgm:pt>
    <dgm:pt modelId="{453B1B92-16A1-4864-98D9-61B0F8D16E3D}" type="pres">
      <dgm:prSet presAssocID="{100EC5B0-AB6D-424F-BDB0-7E4E009E5D78}" presName="compositeNode" presStyleCnt="0">
        <dgm:presLayoutVars>
          <dgm:bulletEnabled val="1"/>
        </dgm:presLayoutVars>
      </dgm:prSet>
      <dgm:spPr/>
    </dgm:pt>
    <dgm:pt modelId="{573184B5-92BC-42A5-AE78-A2768697922D}" type="pres">
      <dgm:prSet presAssocID="{100EC5B0-AB6D-424F-BDB0-7E4E009E5D78}" presName="bgRect" presStyleLbl="node1" presStyleIdx="0" presStyleCnt="4" custScaleY="86791"/>
      <dgm:spPr/>
      <dgm:t>
        <a:bodyPr/>
        <a:lstStyle/>
        <a:p>
          <a:endParaRPr lang="en-US"/>
        </a:p>
      </dgm:t>
    </dgm:pt>
    <dgm:pt modelId="{574EB229-4D2A-4697-A1FD-0909AD5DE6B1}" type="pres">
      <dgm:prSet presAssocID="{100EC5B0-AB6D-424F-BDB0-7E4E009E5D78}" presName="parentNode" presStyleLbl="node1" presStyleIdx="0" presStyleCnt="4">
        <dgm:presLayoutVars>
          <dgm:chMax val="0"/>
          <dgm:bulletEnabled val="1"/>
        </dgm:presLayoutVars>
      </dgm:prSet>
      <dgm:spPr/>
      <dgm:t>
        <a:bodyPr/>
        <a:lstStyle/>
        <a:p>
          <a:endParaRPr lang="en-US"/>
        </a:p>
      </dgm:t>
    </dgm:pt>
    <dgm:pt modelId="{CEB1053A-C21D-422B-90F2-1860DA908CE0}" type="pres">
      <dgm:prSet presAssocID="{100EC5B0-AB6D-424F-BDB0-7E4E009E5D78}" presName="childNode" presStyleLbl="node1" presStyleIdx="0" presStyleCnt="4">
        <dgm:presLayoutVars>
          <dgm:bulletEnabled val="1"/>
        </dgm:presLayoutVars>
      </dgm:prSet>
      <dgm:spPr/>
      <dgm:t>
        <a:bodyPr/>
        <a:lstStyle/>
        <a:p>
          <a:endParaRPr lang="en-US"/>
        </a:p>
      </dgm:t>
    </dgm:pt>
    <dgm:pt modelId="{CF3C001D-A854-4DDB-82CA-6854A706F243}" type="pres">
      <dgm:prSet presAssocID="{E713A58D-641D-4EBA-A0F5-9DFBEB8CA9C7}" presName="hSp" presStyleCnt="0"/>
      <dgm:spPr/>
    </dgm:pt>
    <dgm:pt modelId="{5094737B-2A26-4342-81EE-F61A35B7F6E1}" type="pres">
      <dgm:prSet presAssocID="{E713A58D-641D-4EBA-A0F5-9DFBEB8CA9C7}" presName="vProcSp" presStyleCnt="0"/>
      <dgm:spPr/>
    </dgm:pt>
    <dgm:pt modelId="{6AAB6F6F-5664-4BC8-B8CC-5FD8E563CD3A}" type="pres">
      <dgm:prSet presAssocID="{E713A58D-641D-4EBA-A0F5-9DFBEB8CA9C7}" presName="vSp1" presStyleCnt="0"/>
      <dgm:spPr/>
    </dgm:pt>
    <dgm:pt modelId="{41065524-65F4-4139-91F2-8C7089E1AE55}" type="pres">
      <dgm:prSet presAssocID="{E713A58D-641D-4EBA-A0F5-9DFBEB8CA9C7}" presName="simulatedConn" presStyleLbl="solidFgAcc1" presStyleIdx="0" presStyleCnt="3"/>
      <dgm:spPr/>
    </dgm:pt>
    <dgm:pt modelId="{80751C8D-3A28-4E53-B914-8ED8BB6A9631}" type="pres">
      <dgm:prSet presAssocID="{E713A58D-641D-4EBA-A0F5-9DFBEB8CA9C7}" presName="vSp2" presStyleCnt="0"/>
      <dgm:spPr/>
    </dgm:pt>
    <dgm:pt modelId="{7BD8B7B3-1CCC-4F06-824C-EBEB343271F3}" type="pres">
      <dgm:prSet presAssocID="{E713A58D-641D-4EBA-A0F5-9DFBEB8CA9C7}" presName="sibTrans" presStyleCnt="0"/>
      <dgm:spPr/>
    </dgm:pt>
    <dgm:pt modelId="{2C314677-9DA9-4115-8F43-317F3365FB23}" type="pres">
      <dgm:prSet presAssocID="{F426095A-CFA3-4B3E-8371-7507AF615D7F}" presName="compositeNode" presStyleCnt="0">
        <dgm:presLayoutVars>
          <dgm:bulletEnabled val="1"/>
        </dgm:presLayoutVars>
      </dgm:prSet>
      <dgm:spPr/>
    </dgm:pt>
    <dgm:pt modelId="{FB354D94-1A46-4801-B654-024BB12D9A2E}" type="pres">
      <dgm:prSet presAssocID="{F426095A-CFA3-4B3E-8371-7507AF615D7F}" presName="bgRect" presStyleLbl="node1" presStyleIdx="1" presStyleCnt="4" custScaleY="86878"/>
      <dgm:spPr/>
      <dgm:t>
        <a:bodyPr/>
        <a:lstStyle/>
        <a:p>
          <a:endParaRPr lang="en-MY"/>
        </a:p>
      </dgm:t>
    </dgm:pt>
    <dgm:pt modelId="{A73144B8-20DC-432E-9D77-9D98442FAD80}" type="pres">
      <dgm:prSet presAssocID="{F426095A-CFA3-4B3E-8371-7507AF615D7F}" presName="parentNode" presStyleLbl="node1" presStyleIdx="1" presStyleCnt="4">
        <dgm:presLayoutVars>
          <dgm:chMax val="0"/>
          <dgm:bulletEnabled val="1"/>
        </dgm:presLayoutVars>
      </dgm:prSet>
      <dgm:spPr/>
      <dgm:t>
        <a:bodyPr/>
        <a:lstStyle/>
        <a:p>
          <a:endParaRPr lang="en-MY"/>
        </a:p>
      </dgm:t>
    </dgm:pt>
    <dgm:pt modelId="{059B6F11-5997-4DA9-9BF4-5D66EFD90A4B}" type="pres">
      <dgm:prSet presAssocID="{F426095A-CFA3-4B3E-8371-7507AF615D7F}" presName="childNode" presStyleLbl="node1" presStyleIdx="1" presStyleCnt="4">
        <dgm:presLayoutVars>
          <dgm:bulletEnabled val="1"/>
        </dgm:presLayoutVars>
      </dgm:prSet>
      <dgm:spPr/>
      <dgm:t>
        <a:bodyPr/>
        <a:lstStyle/>
        <a:p>
          <a:endParaRPr lang="en-US"/>
        </a:p>
      </dgm:t>
    </dgm:pt>
    <dgm:pt modelId="{211F6688-F973-41E4-92D2-6CF1469C4F95}" type="pres">
      <dgm:prSet presAssocID="{A3CE10DA-A98E-435D-BB5D-E91CBE239C5F}" presName="hSp" presStyleCnt="0"/>
      <dgm:spPr/>
    </dgm:pt>
    <dgm:pt modelId="{1DA95F75-CFE7-4F0A-9BC9-19F5EF3F7408}" type="pres">
      <dgm:prSet presAssocID="{A3CE10DA-A98E-435D-BB5D-E91CBE239C5F}" presName="vProcSp" presStyleCnt="0"/>
      <dgm:spPr/>
    </dgm:pt>
    <dgm:pt modelId="{8207A376-9A3C-4816-937D-2B8141C1025A}" type="pres">
      <dgm:prSet presAssocID="{A3CE10DA-A98E-435D-BB5D-E91CBE239C5F}" presName="vSp1" presStyleCnt="0"/>
      <dgm:spPr/>
    </dgm:pt>
    <dgm:pt modelId="{2E3FFCC4-1A3B-45FC-82DF-2BC57FC196B5}" type="pres">
      <dgm:prSet presAssocID="{A3CE10DA-A98E-435D-BB5D-E91CBE239C5F}" presName="simulatedConn" presStyleLbl="solidFgAcc1" presStyleIdx="1" presStyleCnt="3"/>
      <dgm:spPr/>
    </dgm:pt>
    <dgm:pt modelId="{23D403AC-B0A4-4826-98B8-8039589B4A7C}" type="pres">
      <dgm:prSet presAssocID="{A3CE10DA-A98E-435D-BB5D-E91CBE239C5F}" presName="vSp2" presStyleCnt="0"/>
      <dgm:spPr/>
    </dgm:pt>
    <dgm:pt modelId="{B425258A-2498-4259-8CC5-E4AD25F157F4}" type="pres">
      <dgm:prSet presAssocID="{A3CE10DA-A98E-435D-BB5D-E91CBE239C5F}" presName="sibTrans" presStyleCnt="0"/>
      <dgm:spPr/>
    </dgm:pt>
    <dgm:pt modelId="{B0E1DB8E-59E0-4BD5-B749-9E349671B2E3}" type="pres">
      <dgm:prSet presAssocID="{9623417E-CE87-4056-B1F5-49AF625D968B}" presName="compositeNode" presStyleCnt="0">
        <dgm:presLayoutVars>
          <dgm:bulletEnabled val="1"/>
        </dgm:presLayoutVars>
      </dgm:prSet>
      <dgm:spPr/>
    </dgm:pt>
    <dgm:pt modelId="{DB67B337-8CF9-4B87-944C-BB282FE46604}" type="pres">
      <dgm:prSet presAssocID="{9623417E-CE87-4056-B1F5-49AF625D968B}" presName="bgRect" presStyleLbl="node1" presStyleIdx="2" presStyleCnt="4" custScaleY="86792"/>
      <dgm:spPr/>
      <dgm:t>
        <a:bodyPr/>
        <a:lstStyle/>
        <a:p>
          <a:endParaRPr lang="en-MY"/>
        </a:p>
      </dgm:t>
    </dgm:pt>
    <dgm:pt modelId="{7A79E881-F00E-44E2-8ACC-D7FAA9102812}" type="pres">
      <dgm:prSet presAssocID="{9623417E-CE87-4056-B1F5-49AF625D968B}" presName="parentNode" presStyleLbl="node1" presStyleIdx="2" presStyleCnt="4">
        <dgm:presLayoutVars>
          <dgm:chMax val="0"/>
          <dgm:bulletEnabled val="1"/>
        </dgm:presLayoutVars>
      </dgm:prSet>
      <dgm:spPr/>
      <dgm:t>
        <a:bodyPr/>
        <a:lstStyle/>
        <a:p>
          <a:endParaRPr lang="en-MY"/>
        </a:p>
      </dgm:t>
    </dgm:pt>
    <dgm:pt modelId="{57660DB4-5523-47C2-AAC2-9DF6814522DE}" type="pres">
      <dgm:prSet presAssocID="{9623417E-CE87-4056-B1F5-49AF625D968B}" presName="childNode" presStyleLbl="node1" presStyleIdx="2" presStyleCnt="4">
        <dgm:presLayoutVars>
          <dgm:bulletEnabled val="1"/>
        </dgm:presLayoutVars>
      </dgm:prSet>
      <dgm:spPr/>
      <dgm:t>
        <a:bodyPr/>
        <a:lstStyle/>
        <a:p>
          <a:endParaRPr lang="en-MY"/>
        </a:p>
      </dgm:t>
    </dgm:pt>
    <dgm:pt modelId="{7A0EB320-07EE-4C6C-B449-C60C82B8233B}" type="pres">
      <dgm:prSet presAssocID="{662102FC-A8FE-45AC-B435-6576CB0004D9}" presName="hSp" presStyleCnt="0"/>
      <dgm:spPr/>
    </dgm:pt>
    <dgm:pt modelId="{3C5B72B6-2464-444E-BFCF-C3D88DA724A4}" type="pres">
      <dgm:prSet presAssocID="{662102FC-A8FE-45AC-B435-6576CB0004D9}" presName="vProcSp" presStyleCnt="0"/>
      <dgm:spPr/>
    </dgm:pt>
    <dgm:pt modelId="{0D891BBA-FA33-43ED-8A15-C66ED523A0E1}" type="pres">
      <dgm:prSet presAssocID="{662102FC-A8FE-45AC-B435-6576CB0004D9}" presName="vSp1" presStyleCnt="0"/>
      <dgm:spPr/>
    </dgm:pt>
    <dgm:pt modelId="{1AABC4A3-E443-4F71-8F1A-A67FCF3C8897}" type="pres">
      <dgm:prSet presAssocID="{662102FC-A8FE-45AC-B435-6576CB0004D9}" presName="simulatedConn" presStyleLbl="solidFgAcc1" presStyleIdx="2" presStyleCnt="3"/>
      <dgm:spPr/>
    </dgm:pt>
    <dgm:pt modelId="{4346D560-3503-4600-AC8F-935F219260C8}" type="pres">
      <dgm:prSet presAssocID="{662102FC-A8FE-45AC-B435-6576CB0004D9}" presName="vSp2" presStyleCnt="0"/>
      <dgm:spPr/>
    </dgm:pt>
    <dgm:pt modelId="{AA801D22-DD0B-49E8-A16A-305534B045DC}" type="pres">
      <dgm:prSet presAssocID="{662102FC-A8FE-45AC-B435-6576CB0004D9}" presName="sibTrans" presStyleCnt="0"/>
      <dgm:spPr/>
    </dgm:pt>
    <dgm:pt modelId="{9F4302EE-CDAB-4A87-ADDD-2B377F171CF2}" type="pres">
      <dgm:prSet presAssocID="{3B20690F-5286-43F1-B167-06F492B4E1FE}" presName="compositeNode" presStyleCnt="0">
        <dgm:presLayoutVars>
          <dgm:bulletEnabled val="1"/>
        </dgm:presLayoutVars>
      </dgm:prSet>
      <dgm:spPr/>
    </dgm:pt>
    <dgm:pt modelId="{63C62568-4CE9-477B-9CCA-FAA9C6B8D638}" type="pres">
      <dgm:prSet presAssocID="{3B20690F-5286-43F1-B167-06F492B4E1FE}" presName="bgRect" presStyleLbl="node1" presStyleIdx="3" presStyleCnt="4" custScaleY="83503"/>
      <dgm:spPr/>
      <dgm:t>
        <a:bodyPr/>
        <a:lstStyle/>
        <a:p>
          <a:endParaRPr lang="en-US"/>
        </a:p>
      </dgm:t>
    </dgm:pt>
    <dgm:pt modelId="{9F63A955-310E-40B7-BD19-ED9BDD84E39E}" type="pres">
      <dgm:prSet presAssocID="{3B20690F-5286-43F1-B167-06F492B4E1FE}" presName="parentNode" presStyleLbl="node1" presStyleIdx="3" presStyleCnt="4">
        <dgm:presLayoutVars>
          <dgm:chMax val="0"/>
          <dgm:bulletEnabled val="1"/>
        </dgm:presLayoutVars>
      </dgm:prSet>
      <dgm:spPr/>
      <dgm:t>
        <a:bodyPr/>
        <a:lstStyle/>
        <a:p>
          <a:endParaRPr lang="en-US"/>
        </a:p>
      </dgm:t>
    </dgm:pt>
    <dgm:pt modelId="{74868437-8B13-4B25-BA6B-2A97C5F58ADF}" type="pres">
      <dgm:prSet presAssocID="{3B20690F-5286-43F1-B167-06F492B4E1FE}" presName="childNode" presStyleLbl="node1" presStyleIdx="3" presStyleCnt="4">
        <dgm:presLayoutVars>
          <dgm:bulletEnabled val="1"/>
        </dgm:presLayoutVars>
      </dgm:prSet>
      <dgm:spPr/>
      <dgm:t>
        <a:bodyPr/>
        <a:lstStyle/>
        <a:p>
          <a:endParaRPr lang="en-US"/>
        </a:p>
      </dgm:t>
    </dgm:pt>
  </dgm:ptLst>
  <dgm:cxnLst>
    <dgm:cxn modelId="{2028A15E-1ABD-4A09-A3EE-7F990831B49C}" type="presOf" srcId="{3B20690F-5286-43F1-B167-06F492B4E1FE}" destId="{9F63A955-310E-40B7-BD19-ED9BDD84E39E}" srcOrd="1" destOrd="0" presId="urn:microsoft.com/office/officeart/2005/8/layout/hProcess7#3"/>
    <dgm:cxn modelId="{DF6C2425-EA72-4DB8-B830-F2484F3FD67C}" srcId="{9623417E-CE87-4056-B1F5-49AF625D968B}" destId="{C07524D8-CC7D-4795-973A-0B656131CEDA}" srcOrd="0" destOrd="0" parTransId="{E309ACDB-DB9A-4EAB-A21D-EDCFBAA61F6C}" sibTransId="{2D8CF8B7-4898-4AC6-8501-F242DD4510F5}"/>
    <dgm:cxn modelId="{E27CB329-AF9A-4E4C-8045-20F4629DD5DA}" srcId="{100EC5B0-AB6D-424F-BDB0-7E4E009E5D78}" destId="{566A37C2-0CDE-4216-B698-3B36515BEBCC}" srcOrd="0" destOrd="0" parTransId="{BC44FAED-1EEB-4ED0-87C0-C91179822546}" sibTransId="{734C7E0A-0B3B-4ACB-B7B7-8F0452806865}"/>
    <dgm:cxn modelId="{8B8E53F0-0A29-4681-9039-6A2F466BC365}" type="presOf" srcId="{341D87EF-0B0E-463B-BC6C-0B09E55EF52E}" destId="{E1B5DADB-0823-4470-8EDF-90A7D4873ED5}" srcOrd="0" destOrd="0" presId="urn:microsoft.com/office/officeart/2005/8/layout/hProcess7#3"/>
    <dgm:cxn modelId="{B69F5212-8ACA-4736-B44C-70A0172A9F36}" type="presOf" srcId="{100EC5B0-AB6D-424F-BDB0-7E4E009E5D78}" destId="{573184B5-92BC-42A5-AE78-A2768697922D}" srcOrd="0" destOrd="0" presId="urn:microsoft.com/office/officeart/2005/8/layout/hProcess7#3"/>
    <dgm:cxn modelId="{04C10458-DB64-4495-B445-AC7E2615A2B1}" type="presOf" srcId="{F426095A-CFA3-4B3E-8371-7507AF615D7F}" destId="{FB354D94-1A46-4801-B654-024BB12D9A2E}" srcOrd="0" destOrd="0" presId="urn:microsoft.com/office/officeart/2005/8/layout/hProcess7#3"/>
    <dgm:cxn modelId="{B33E3D0D-BC5C-40B7-92D3-EFF9B3052AB8}" type="presOf" srcId="{B11E0CD0-6084-4D59-803E-190F4E6009EE}" destId="{059B6F11-5997-4DA9-9BF4-5D66EFD90A4B}" srcOrd="0" destOrd="0" presId="urn:microsoft.com/office/officeart/2005/8/layout/hProcess7#3"/>
    <dgm:cxn modelId="{FA186D48-BC3E-4B97-B0E2-A88578AD38CE}" type="presOf" srcId="{9623417E-CE87-4056-B1F5-49AF625D968B}" destId="{DB67B337-8CF9-4B87-944C-BB282FE46604}" srcOrd="0" destOrd="0" presId="urn:microsoft.com/office/officeart/2005/8/layout/hProcess7#3"/>
    <dgm:cxn modelId="{54EB047C-B28C-4AA4-9547-2FDEAB8D0188}" type="presOf" srcId="{6B8E9EBD-5EFC-4A39-89FA-07BAA8444138}" destId="{74868437-8B13-4B25-BA6B-2A97C5F58ADF}" srcOrd="0" destOrd="0" presId="urn:microsoft.com/office/officeart/2005/8/layout/hProcess7#3"/>
    <dgm:cxn modelId="{2056F161-1783-4AF4-AB69-B9890B002D2D}" srcId="{F426095A-CFA3-4B3E-8371-7507AF615D7F}" destId="{B11E0CD0-6084-4D59-803E-190F4E6009EE}" srcOrd="0" destOrd="0" parTransId="{8EF36365-DF73-4EF5-AFA7-193EB7FAA0DE}" sibTransId="{F7E7CD37-D855-4B19-B26A-C6020EBDBA05}"/>
    <dgm:cxn modelId="{B7FF9772-F4BF-4C2A-BAA3-682B36DCD570}" type="presOf" srcId="{100EC5B0-AB6D-424F-BDB0-7E4E009E5D78}" destId="{574EB229-4D2A-4697-A1FD-0909AD5DE6B1}" srcOrd="1" destOrd="0" presId="urn:microsoft.com/office/officeart/2005/8/layout/hProcess7#3"/>
    <dgm:cxn modelId="{455BCD88-0884-4F86-8CF2-4E0284E27F0E}" srcId="{341D87EF-0B0E-463B-BC6C-0B09E55EF52E}" destId="{9623417E-CE87-4056-B1F5-49AF625D968B}" srcOrd="2" destOrd="0" parTransId="{67A675B2-B0E7-4B8C-8CF0-64ED4A0F3E47}" sibTransId="{662102FC-A8FE-45AC-B435-6576CB0004D9}"/>
    <dgm:cxn modelId="{A8B82E7A-3CCC-489A-8754-4802047CB988}" type="presOf" srcId="{9623417E-CE87-4056-B1F5-49AF625D968B}" destId="{7A79E881-F00E-44E2-8ACC-D7FAA9102812}" srcOrd="1" destOrd="0" presId="urn:microsoft.com/office/officeart/2005/8/layout/hProcess7#3"/>
    <dgm:cxn modelId="{C4C57691-B11D-4375-BA78-E383BCC926FD}" srcId="{341D87EF-0B0E-463B-BC6C-0B09E55EF52E}" destId="{100EC5B0-AB6D-424F-BDB0-7E4E009E5D78}" srcOrd="0" destOrd="0" parTransId="{F36C4B82-1B1E-4217-BEC8-256207708CF2}" sibTransId="{E713A58D-641D-4EBA-A0F5-9DFBEB8CA9C7}"/>
    <dgm:cxn modelId="{A0C6F119-8D30-4057-90A8-EB3F111C80EB}" type="presOf" srcId="{3B20690F-5286-43F1-B167-06F492B4E1FE}" destId="{63C62568-4CE9-477B-9CCA-FAA9C6B8D638}" srcOrd="0" destOrd="0" presId="urn:microsoft.com/office/officeart/2005/8/layout/hProcess7#3"/>
    <dgm:cxn modelId="{30343A3C-C6EA-4B90-BFEB-69700CAFCD1E}" srcId="{341D87EF-0B0E-463B-BC6C-0B09E55EF52E}" destId="{3B20690F-5286-43F1-B167-06F492B4E1FE}" srcOrd="3" destOrd="0" parTransId="{0EBDA2AA-CD86-4FA5-9C05-660F0AAE9835}" sibTransId="{D1D3283A-F821-44DC-B449-A1808870AA19}"/>
    <dgm:cxn modelId="{1AD3CCAD-4976-4025-AA6B-D1AFAE3415D3}" type="presOf" srcId="{F426095A-CFA3-4B3E-8371-7507AF615D7F}" destId="{A73144B8-20DC-432E-9D77-9D98442FAD80}" srcOrd="1" destOrd="0" presId="urn:microsoft.com/office/officeart/2005/8/layout/hProcess7#3"/>
    <dgm:cxn modelId="{F77429D4-4F65-46AF-8652-9BA79C40A299}" type="presOf" srcId="{C07524D8-CC7D-4795-973A-0B656131CEDA}" destId="{57660DB4-5523-47C2-AAC2-9DF6814522DE}" srcOrd="0" destOrd="0" presId="urn:microsoft.com/office/officeart/2005/8/layout/hProcess7#3"/>
    <dgm:cxn modelId="{3AE00F9B-DF5F-4D77-B0F1-3CAA9D96225B}" type="presOf" srcId="{566A37C2-0CDE-4216-B698-3B36515BEBCC}" destId="{CEB1053A-C21D-422B-90F2-1860DA908CE0}" srcOrd="0" destOrd="0" presId="urn:microsoft.com/office/officeart/2005/8/layout/hProcess7#3"/>
    <dgm:cxn modelId="{96E5BF5A-213A-4E78-8592-61C24E2D908D}" srcId="{341D87EF-0B0E-463B-BC6C-0B09E55EF52E}" destId="{F426095A-CFA3-4B3E-8371-7507AF615D7F}" srcOrd="1" destOrd="0" parTransId="{E47C1323-53B6-4D64-8A55-BA26BC05E618}" sibTransId="{A3CE10DA-A98E-435D-BB5D-E91CBE239C5F}"/>
    <dgm:cxn modelId="{5320DF42-71B2-47DB-8CC4-FD112DA57DCE}" srcId="{3B20690F-5286-43F1-B167-06F492B4E1FE}" destId="{6B8E9EBD-5EFC-4A39-89FA-07BAA8444138}" srcOrd="0" destOrd="0" parTransId="{60990272-4102-420E-8001-2D150738E4E9}" sibTransId="{319A7A88-6D21-4C2B-9250-644F9992528E}"/>
    <dgm:cxn modelId="{5CCEE28E-CC37-47F8-9105-71FEE4210A47}" type="presParOf" srcId="{E1B5DADB-0823-4470-8EDF-90A7D4873ED5}" destId="{453B1B92-16A1-4864-98D9-61B0F8D16E3D}" srcOrd="0" destOrd="0" presId="urn:microsoft.com/office/officeart/2005/8/layout/hProcess7#3"/>
    <dgm:cxn modelId="{E38CA946-3EDC-4FB7-950B-E8CF40E0DF05}" type="presParOf" srcId="{453B1B92-16A1-4864-98D9-61B0F8D16E3D}" destId="{573184B5-92BC-42A5-AE78-A2768697922D}" srcOrd="0" destOrd="0" presId="urn:microsoft.com/office/officeart/2005/8/layout/hProcess7#3"/>
    <dgm:cxn modelId="{FFCA409E-5D50-4721-8E10-ECBA07E3FC0B}" type="presParOf" srcId="{453B1B92-16A1-4864-98D9-61B0F8D16E3D}" destId="{574EB229-4D2A-4697-A1FD-0909AD5DE6B1}" srcOrd="1" destOrd="0" presId="urn:microsoft.com/office/officeart/2005/8/layout/hProcess7#3"/>
    <dgm:cxn modelId="{1ABC4C81-0E44-48D1-9243-E030CB050800}" type="presParOf" srcId="{453B1B92-16A1-4864-98D9-61B0F8D16E3D}" destId="{CEB1053A-C21D-422B-90F2-1860DA908CE0}" srcOrd="2" destOrd="0" presId="urn:microsoft.com/office/officeart/2005/8/layout/hProcess7#3"/>
    <dgm:cxn modelId="{EE524B17-CF91-4892-80FE-A99EE968B587}" type="presParOf" srcId="{E1B5DADB-0823-4470-8EDF-90A7D4873ED5}" destId="{CF3C001D-A854-4DDB-82CA-6854A706F243}" srcOrd="1" destOrd="0" presId="urn:microsoft.com/office/officeart/2005/8/layout/hProcess7#3"/>
    <dgm:cxn modelId="{3FDB8AD7-C4FC-469E-ACF2-0C42B9BC3700}" type="presParOf" srcId="{E1B5DADB-0823-4470-8EDF-90A7D4873ED5}" destId="{5094737B-2A26-4342-81EE-F61A35B7F6E1}" srcOrd="2" destOrd="0" presId="urn:microsoft.com/office/officeart/2005/8/layout/hProcess7#3"/>
    <dgm:cxn modelId="{73C2E79D-135B-4326-82C1-E1D0E7CAAD1D}" type="presParOf" srcId="{5094737B-2A26-4342-81EE-F61A35B7F6E1}" destId="{6AAB6F6F-5664-4BC8-B8CC-5FD8E563CD3A}" srcOrd="0" destOrd="0" presId="urn:microsoft.com/office/officeart/2005/8/layout/hProcess7#3"/>
    <dgm:cxn modelId="{AF02BC7C-EB2E-4432-8824-69F4A26F2434}" type="presParOf" srcId="{5094737B-2A26-4342-81EE-F61A35B7F6E1}" destId="{41065524-65F4-4139-91F2-8C7089E1AE55}" srcOrd="1" destOrd="0" presId="urn:microsoft.com/office/officeart/2005/8/layout/hProcess7#3"/>
    <dgm:cxn modelId="{AC33E46F-71A3-4A49-BD25-039F1C0FE40C}" type="presParOf" srcId="{5094737B-2A26-4342-81EE-F61A35B7F6E1}" destId="{80751C8D-3A28-4E53-B914-8ED8BB6A9631}" srcOrd="2" destOrd="0" presId="urn:microsoft.com/office/officeart/2005/8/layout/hProcess7#3"/>
    <dgm:cxn modelId="{CB1D974C-E067-4238-97A5-8FD3D5786994}" type="presParOf" srcId="{E1B5DADB-0823-4470-8EDF-90A7D4873ED5}" destId="{7BD8B7B3-1CCC-4F06-824C-EBEB343271F3}" srcOrd="3" destOrd="0" presId="urn:microsoft.com/office/officeart/2005/8/layout/hProcess7#3"/>
    <dgm:cxn modelId="{16839AA0-639D-48B3-A40D-6417C4D92307}" type="presParOf" srcId="{E1B5DADB-0823-4470-8EDF-90A7D4873ED5}" destId="{2C314677-9DA9-4115-8F43-317F3365FB23}" srcOrd="4" destOrd="0" presId="urn:microsoft.com/office/officeart/2005/8/layout/hProcess7#3"/>
    <dgm:cxn modelId="{88B55514-4B04-4351-9B27-6504F000F527}" type="presParOf" srcId="{2C314677-9DA9-4115-8F43-317F3365FB23}" destId="{FB354D94-1A46-4801-B654-024BB12D9A2E}" srcOrd="0" destOrd="0" presId="urn:microsoft.com/office/officeart/2005/8/layout/hProcess7#3"/>
    <dgm:cxn modelId="{4EC712F3-69B7-49B9-8993-F78402F47DB6}" type="presParOf" srcId="{2C314677-9DA9-4115-8F43-317F3365FB23}" destId="{A73144B8-20DC-432E-9D77-9D98442FAD80}" srcOrd="1" destOrd="0" presId="urn:microsoft.com/office/officeart/2005/8/layout/hProcess7#3"/>
    <dgm:cxn modelId="{D7303860-573C-484C-B408-7E567491C29F}" type="presParOf" srcId="{2C314677-9DA9-4115-8F43-317F3365FB23}" destId="{059B6F11-5997-4DA9-9BF4-5D66EFD90A4B}" srcOrd="2" destOrd="0" presId="urn:microsoft.com/office/officeart/2005/8/layout/hProcess7#3"/>
    <dgm:cxn modelId="{C9A39FF6-539E-47F2-8262-8D48C9B15E21}" type="presParOf" srcId="{E1B5DADB-0823-4470-8EDF-90A7D4873ED5}" destId="{211F6688-F973-41E4-92D2-6CF1469C4F95}" srcOrd="5" destOrd="0" presId="urn:microsoft.com/office/officeart/2005/8/layout/hProcess7#3"/>
    <dgm:cxn modelId="{1AA1F575-C564-4E8E-9885-B66C64AFCB38}" type="presParOf" srcId="{E1B5DADB-0823-4470-8EDF-90A7D4873ED5}" destId="{1DA95F75-CFE7-4F0A-9BC9-19F5EF3F7408}" srcOrd="6" destOrd="0" presId="urn:microsoft.com/office/officeart/2005/8/layout/hProcess7#3"/>
    <dgm:cxn modelId="{2B54D34D-900F-4DC4-87CE-F75D616FA2D5}" type="presParOf" srcId="{1DA95F75-CFE7-4F0A-9BC9-19F5EF3F7408}" destId="{8207A376-9A3C-4816-937D-2B8141C1025A}" srcOrd="0" destOrd="0" presId="urn:microsoft.com/office/officeart/2005/8/layout/hProcess7#3"/>
    <dgm:cxn modelId="{9BB7220A-B405-4CAA-8A77-F445927534B3}" type="presParOf" srcId="{1DA95F75-CFE7-4F0A-9BC9-19F5EF3F7408}" destId="{2E3FFCC4-1A3B-45FC-82DF-2BC57FC196B5}" srcOrd="1" destOrd="0" presId="urn:microsoft.com/office/officeart/2005/8/layout/hProcess7#3"/>
    <dgm:cxn modelId="{E58B3BDE-30C5-4BA3-B089-D22FC4E82E99}" type="presParOf" srcId="{1DA95F75-CFE7-4F0A-9BC9-19F5EF3F7408}" destId="{23D403AC-B0A4-4826-98B8-8039589B4A7C}" srcOrd="2" destOrd="0" presId="urn:microsoft.com/office/officeart/2005/8/layout/hProcess7#3"/>
    <dgm:cxn modelId="{1B3969B0-FBFB-44DE-B381-DCB2542A1301}" type="presParOf" srcId="{E1B5DADB-0823-4470-8EDF-90A7D4873ED5}" destId="{B425258A-2498-4259-8CC5-E4AD25F157F4}" srcOrd="7" destOrd="0" presId="urn:microsoft.com/office/officeart/2005/8/layout/hProcess7#3"/>
    <dgm:cxn modelId="{856D902F-295E-42B7-A43E-51FF3EFF4F3F}" type="presParOf" srcId="{E1B5DADB-0823-4470-8EDF-90A7D4873ED5}" destId="{B0E1DB8E-59E0-4BD5-B749-9E349671B2E3}" srcOrd="8" destOrd="0" presId="urn:microsoft.com/office/officeart/2005/8/layout/hProcess7#3"/>
    <dgm:cxn modelId="{906DD068-ECC1-4CB1-B44D-1C149F5BD670}" type="presParOf" srcId="{B0E1DB8E-59E0-4BD5-B749-9E349671B2E3}" destId="{DB67B337-8CF9-4B87-944C-BB282FE46604}" srcOrd="0" destOrd="0" presId="urn:microsoft.com/office/officeart/2005/8/layout/hProcess7#3"/>
    <dgm:cxn modelId="{BB04CC74-3DD9-49DE-B61D-E6F644481A75}" type="presParOf" srcId="{B0E1DB8E-59E0-4BD5-B749-9E349671B2E3}" destId="{7A79E881-F00E-44E2-8ACC-D7FAA9102812}" srcOrd="1" destOrd="0" presId="urn:microsoft.com/office/officeart/2005/8/layout/hProcess7#3"/>
    <dgm:cxn modelId="{6E2C02EF-C156-47A8-B3A3-2EFE8A760C7F}" type="presParOf" srcId="{B0E1DB8E-59E0-4BD5-B749-9E349671B2E3}" destId="{57660DB4-5523-47C2-AAC2-9DF6814522DE}" srcOrd="2" destOrd="0" presId="urn:microsoft.com/office/officeart/2005/8/layout/hProcess7#3"/>
    <dgm:cxn modelId="{E161CC45-6E6E-4A03-9D31-6D262EB0D6C6}" type="presParOf" srcId="{E1B5DADB-0823-4470-8EDF-90A7D4873ED5}" destId="{7A0EB320-07EE-4C6C-B449-C60C82B8233B}" srcOrd="9" destOrd="0" presId="urn:microsoft.com/office/officeart/2005/8/layout/hProcess7#3"/>
    <dgm:cxn modelId="{859E6B03-38AA-475B-9825-EFE2E47068E5}" type="presParOf" srcId="{E1B5DADB-0823-4470-8EDF-90A7D4873ED5}" destId="{3C5B72B6-2464-444E-BFCF-C3D88DA724A4}" srcOrd="10" destOrd="0" presId="urn:microsoft.com/office/officeart/2005/8/layout/hProcess7#3"/>
    <dgm:cxn modelId="{3587B5EA-72F8-4E83-99BF-A1CDE9826E82}" type="presParOf" srcId="{3C5B72B6-2464-444E-BFCF-C3D88DA724A4}" destId="{0D891BBA-FA33-43ED-8A15-C66ED523A0E1}" srcOrd="0" destOrd="0" presId="urn:microsoft.com/office/officeart/2005/8/layout/hProcess7#3"/>
    <dgm:cxn modelId="{DF040A5D-1A3A-4AC2-83C7-481E20E4A670}" type="presParOf" srcId="{3C5B72B6-2464-444E-BFCF-C3D88DA724A4}" destId="{1AABC4A3-E443-4F71-8F1A-A67FCF3C8897}" srcOrd="1" destOrd="0" presId="urn:microsoft.com/office/officeart/2005/8/layout/hProcess7#3"/>
    <dgm:cxn modelId="{EA4DEFE7-6F3A-429B-ADAF-4000E3C50DD4}" type="presParOf" srcId="{3C5B72B6-2464-444E-BFCF-C3D88DA724A4}" destId="{4346D560-3503-4600-AC8F-935F219260C8}" srcOrd="2" destOrd="0" presId="urn:microsoft.com/office/officeart/2005/8/layout/hProcess7#3"/>
    <dgm:cxn modelId="{B21511D5-A7F8-4360-A152-12614F622E45}" type="presParOf" srcId="{E1B5DADB-0823-4470-8EDF-90A7D4873ED5}" destId="{AA801D22-DD0B-49E8-A16A-305534B045DC}" srcOrd="11" destOrd="0" presId="urn:microsoft.com/office/officeart/2005/8/layout/hProcess7#3"/>
    <dgm:cxn modelId="{7709BC66-D56A-4FB4-A449-436C3CD41138}" type="presParOf" srcId="{E1B5DADB-0823-4470-8EDF-90A7D4873ED5}" destId="{9F4302EE-CDAB-4A87-ADDD-2B377F171CF2}" srcOrd="12" destOrd="0" presId="urn:microsoft.com/office/officeart/2005/8/layout/hProcess7#3"/>
    <dgm:cxn modelId="{3DB6AF5D-8A27-477D-8AE8-BF1BD4A2B40C}" type="presParOf" srcId="{9F4302EE-CDAB-4A87-ADDD-2B377F171CF2}" destId="{63C62568-4CE9-477B-9CCA-FAA9C6B8D638}" srcOrd="0" destOrd="0" presId="urn:microsoft.com/office/officeart/2005/8/layout/hProcess7#3"/>
    <dgm:cxn modelId="{B092DBE9-3326-42F0-973D-848F8D863E8B}" type="presParOf" srcId="{9F4302EE-CDAB-4A87-ADDD-2B377F171CF2}" destId="{9F63A955-310E-40B7-BD19-ED9BDD84E39E}" srcOrd="1" destOrd="0" presId="urn:microsoft.com/office/officeart/2005/8/layout/hProcess7#3"/>
    <dgm:cxn modelId="{15ED21DB-A7C4-4053-B80D-543348AFDDF6}" type="presParOf" srcId="{9F4302EE-CDAB-4A87-ADDD-2B377F171CF2}" destId="{74868437-8B13-4B25-BA6B-2A97C5F58ADF}" srcOrd="2" destOrd="0" presId="urn:microsoft.com/office/officeart/2005/8/layout/hProcess7#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3ABA55-27DC-4EC9-BC36-1B0E6E13BFD2}" type="doc">
      <dgm:prSet loTypeId="urn:microsoft.com/office/officeart/2008/layout/AlternatingHexagons" loCatId="list" qsTypeId="urn:microsoft.com/office/officeart/2005/8/quickstyle/simple3" qsCatId="simple" csTypeId="urn:microsoft.com/office/officeart/2005/8/colors/colorful2" csCatId="colorful" phldr="1"/>
      <dgm:spPr/>
      <dgm:t>
        <a:bodyPr/>
        <a:lstStyle/>
        <a:p>
          <a:endParaRPr lang="en-US"/>
        </a:p>
      </dgm:t>
    </dgm:pt>
    <dgm:pt modelId="{AE8C7143-DCAB-417C-B4C8-94C5DEFE68A5}">
      <dgm:prSet phldrT="[Text]" custT="1"/>
      <dgm:spPr>
        <a:solidFill>
          <a:srgbClr val="CECD9F"/>
        </a:solidFill>
        <a:effectLst>
          <a:outerShdw blurRad="50800" dist="38100" dir="16200000" rotWithShape="0">
            <a:prstClr val="black">
              <a:alpha val="40000"/>
            </a:prstClr>
          </a:outerShdw>
        </a:effectLst>
      </dgm:spPr>
      <dgm:t>
        <a:bodyPr/>
        <a:lstStyle/>
        <a:p>
          <a:r>
            <a:rPr lang="en-US" sz="1800" b="0" dirty="0" smtClean="0">
              <a:effectLst/>
              <a:latin typeface="Franklin Gothic Medium" pitchFamily="34" charset="0"/>
            </a:rPr>
            <a:t>K-Visits</a:t>
          </a:r>
          <a:endParaRPr lang="en-US" sz="1800" b="0" dirty="0">
            <a:effectLst/>
            <a:latin typeface="Franklin Gothic Medium" pitchFamily="34" charset="0"/>
          </a:endParaRPr>
        </a:p>
      </dgm:t>
    </dgm:pt>
    <dgm:pt modelId="{D5636A8F-7918-43CB-9693-33BA934E53F2}" type="parTrans" cxnId="{BF9D3954-715E-4395-8C74-E0554B363B72}">
      <dgm:prSet/>
      <dgm:spPr/>
      <dgm:t>
        <a:bodyPr/>
        <a:lstStyle/>
        <a:p>
          <a:endParaRPr lang="en-US">
            <a:latin typeface="Franklin Gothic Medium" pitchFamily="34" charset="0"/>
          </a:endParaRPr>
        </a:p>
      </dgm:t>
    </dgm:pt>
    <dgm:pt modelId="{1D8897CC-4F69-419C-8C3D-4CC2EE739502}" type="sibTrans" cxnId="{BF9D3954-715E-4395-8C74-E0554B363B72}">
      <dgm:prSet custT="1"/>
      <dgm:spPr/>
      <dgm:t>
        <a:bodyPr/>
        <a:lstStyle/>
        <a:p>
          <a:r>
            <a:rPr lang="en-US" sz="2000" b="1" dirty="0" smtClean="0">
              <a:latin typeface="Franklin Gothic Medium" pitchFamily="34" charset="0"/>
            </a:rPr>
            <a:t>Learning </a:t>
          </a:r>
        </a:p>
        <a:p>
          <a:r>
            <a:rPr lang="en-US" sz="2000" b="1" dirty="0" smtClean="0">
              <a:latin typeface="Franklin Gothic Medium" pitchFamily="34" charset="0"/>
            </a:rPr>
            <a:t>After</a:t>
          </a:r>
          <a:endParaRPr lang="en-US" sz="2000" b="1" dirty="0">
            <a:latin typeface="Franklin Gothic Medium" pitchFamily="34" charset="0"/>
          </a:endParaRPr>
        </a:p>
      </dgm:t>
    </dgm:pt>
    <dgm:pt modelId="{58DA6EEA-ED60-4C35-A0B3-A46A012A306A}">
      <dgm:prSet phldrT="[Text]" custT="1"/>
      <dgm:spPr>
        <a:solidFill>
          <a:srgbClr val="002060"/>
        </a:solidFill>
        <a:effectLst>
          <a:outerShdw blurRad="50800" dist="38100" dir="16200000" rotWithShape="0">
            <a:prstClr val="black">
              <a:alpha val="40000"/>
            </a:prstClr>
          </a:outerShdw>
        </a:effectLst>
      </dgm:spPr>
      <dgm:t>
        <a:bodyPr/>
        <a:lstStyle/>
        <a:p>
          <a:r>
            <a:rPr lang="en-US" sz="1800" b="0" dirty="0" smtClean="0">
              <a:solidFill>
                <a:schemeClr val="bg1"/>
              </a:solidFill>
              <a:effectLst/>
              <a:latin typeface="Franklin Gothic Medium" pitchFamily="34" charset="0"/>
            </a:rPr>
            <a:t>Retrospect</a:t>
          </a:r>
          <a:endParaRPr lang="en-US" sz="1800" b="0" dirty="0">
            <a:solidFill>
              <a:schemeClr val="bg1"/>
            </a:solidFill>
            <a:effectLst/>
            <a:latin typeface="Franklin Gothic Medium" pitchFamily="34" charset="0"/>
          </a:endParaRPr>
        </a:p>
      </dgm:t>
    </dgm:pt>
    <dgm:pt modelId="{AC963D61-1A5E-4205-9D64-61E11877AA06}" type="parTrans" cxnId="{1B489FDF-248B-4850-A5AF-2F4F0F2AF037}">
      <dgm:prSet/>
      <dgm:spPr/>
      <dgm:t>
        <a:bodyPr/>
        <a:lstStyle/>
        <a:p>
          <a:endParaRPr lang="en-US">
            <a:latin typeface="Franklin Gothic Medium" pitchFamily="34" charset="0"/>
          </a:endParaRPr>
        </a:p>
      </dgm:t>
    </dgm:pt>
    <dgm:pt modelId="{4FF69ABF-FE4F-4CC2-8FB0-05712C9FE1D3}" type="sibTrans" cxnId="{1B489FDF-248B-4850-A5AF-2F4F0F2AF037}">
      <dgm:prSet custT="1"/>
      <dgm:spPr>
        <a:solidFill>
          <a:schemeClr val="accent6">
            <a:lumMod val="20000"/>
            <a:lumOff val="80000"/>
          </a:schemeClr>
        </a:solidFill>
      </dgm:spPr>
      <dgm:t>
        <a:bodyPr/>
        <a:lstStyle/>
        <a:p>
          <a:r>
            <a:rPr lang="en-US" sz="2000" b="1" dirty="0" smtClean="0">
              <a:latin typeface="Franklin Gothic Medium" pitchFamily="34" charset="0"/>
            </a:rPr>
            <a:t>Learning </a:t>
          </a:r>
        </a:p>
        <a:p>
          <a:r>
            <a:rPr lang="en-US" sz="2000" b="1" dirty="0" smtClean="0">
              <a:latin typeface="Franklin Gothic Medium" pitchFamily="34" charset="0"/>
            </a:rPr>
            <a:t>During</a:t>
          </a:r>
          <a:endParaRPr lang="en-US" sz="2000" b="1" dirty="0">
            <a:latin typeface="Franklin Gothic Medium" pitchFamily="34" charset="0"/>
          </a:endParaRPr>
        </a:p>
      </dgm:t>
    </dgm:pt>
    <dgm:pt modelId="{38EBCE12-19BD-4A9A-AD67-B94742EEBEE9}">
      <dgm:prSet phldrT="[Text]" custT="1"/>
      <dgm:spPr>
        <a:solidFill>
          <a:schemeClr val="tx2">
            <a:lumMod val="75000"/>
          </a:schemeClr>
        </a:solidFill>
      </dgm:spPr>
      <dgm:t>
        <a:bodyPr/>
        <a:lstStyle/>
        <a:p>
          <a:r>
            <a:rPr lang="en-US" sz="1800" b="0" dirty="0" smtClean="0">
              <a:solidFill>
                <a:schemeClr val="bg1"/>
              </a:solidFill>
              <a:effectLst/>
              <a:latin typeface="Franklin Gothic Medium" pitchFamily="34" charset="0"/>
            </a:rPr>
            <a:t>Peer Assist</a:t>
          </a:r>
          <a:endParaRPr lang="en-US" sz="1800" b="0" dirty="0">
            <a:solidFill>
              <a:schemeClr val="bg1"/>
            </a:solidFill>
            <a:effectLst/>
            <a:latin typeface="Franklin Gothic Medium" pitchFamily="34" charset="0"/>
          </a:endParaRPr>
        </a:p>
      </dgm:t>
    </dgm:pt>
    <dgm:pt modelId="{F48CFDD9-304F-4687-A07F-350CDFEC52F4}" type="parTrans" cxnId="{ED5181FE-D011-4D95-A1ED-67CDFDDBDA03}">
      <dgm:prSet/>
      <dgm:spPr/>
      <dgm:t>
        <a:bodyPr/>
        <a:lstStyle/>
        <a:p>
          <a:endParaRPr lang="en-US">
            <a:latin typeface="Franklin Gothic Medium" pitchFamily="34" charset="0"/>
          </a:endParaRPr>
        </a:p>
      </dgm:t>
    </dgm:pt>
    <dgm:pt modelId="{3C5F9916-16BE-493F-9E13-5AAB86060EA1}" type="sibTrans" cxnId="{ED5181FE-D011-4D95-A1ED-67CDFDDBDA03}">
      <dgm:prSet custT="1"/>
      <dgm:spPr/>
      <dgm:t>
        <a:bodyPr/>
        <a:lstStyle/>
        <a:p>
          <a:r>
            <a:rPr lang="en-US" sz="2000" b="1" dirty="0" smtClean="0">
              <a:latin typeface="Franklin Gothic Medium" pitchFamily="34" charset="0"/>
            </a:rPr>
            <a:t>Learning Before</a:t>
          </a:r>
          <a:endParaRPr lang="en-US" sz="2000" b="1" dirty="0">
            <a:latin typeface="Franklin Gothic Medium" pitchFamily="34" charset="0"/>
          </a:endParaRPr>
        </a:p>
      </dgm:t>
    </dgm:pt>
    <dgm:pt modelId="{66B3A39E-3AA2-4B78-8302-D60E5EE8B4CD}">
      <dgm:prSet phldrT="[Text]" custT="1"/>
      <dgm:spPr>
        <a:solidFill>
          <a:srgbClr val="FFCCFF"/>
        </a:solidFill>
      </dgm:spPr>
      <dgm:t>
        <a:bodyPr/>
        <a:lstStyle/>
        <a:p>
          <a:r>
            <a:rPr lang="en-US" sz="1800" b="0" dirty="0" smtClean="0">
              <a:effectLst/>
              <a:latin typeface="Franklin Gothic Medium" pitchFamily="34" charset="0"/>
            </a:rPr>
            <a:t>Post Implementation Review</a:t>
          </a:r>
          <a:endParaRPr lang="en-US" sz="1800" b="0" dirty="0">
            <a:effectLst/>
            <a:latin typeface="Franklin Gothic Medium" pitchFamily="34" charset="0"/>
          </a:endParaRPr>
        </a:p>
      </dgm:t>
    </dgm:pt>
    <dgm:pt modelId="{852421B3-C3FE-439C-9FA2-FA2D0ECEA20F}" type="parTrans" cxnId="{D1559B39-7AA0-4A76-8C56-3AD2402E3AF7}">
      <dgm:prSet/>
      <dgm:spPr/>
      <dgm:t>
        <a:bodyPr/>
        <a:lstStyle/>
        <a:p>
          <a:endParaRPr lang="en-US">
            <a:latin typeface="Franklin Gothic Medium" pitchFamily="34" charset="0"/>
          </a:endParaRPr>
        </a:p>
      </dgm:t>
    </dgm:pt>
    <dgm:pt modelId="{1F3F2C38-1972-425C-9654-33E3F57351F9}" type="sibTrans" cxnId="{D1559B39-7AA0-4A76-8C56-3AD2402E3AF7}">
      <dgm:prSet custT="1"/>
      <dgm:spPr>
        <a:solidFill>
          <a:srgbClr val="002060"/>
        </a:solidFill>
      </dgm:spPr>
      <dgm:t>
        <a:bodyPr/>
        <a:lstStyle/>
        <a:p>
          <a:r>
            <a:rPr lang="en-US" sz="1800" dirty="0" smtClean="0">
              <a:solidFill>
                <a:schemeClr val="bg1"/>
              </a:solidFill>
              <a:latin typeface="Franklin Gothic Medium" pitchFamily="34" charset="0"/>
            </a:rPr>
            <a:t>After Action Reviews</a:t>
          </a:r>
          <a:endParaRPr lang="en-US" sz="1800" dirty="0">
            <a:solidFill>
              <a:schemeClr val="bg1"/>
            </a:solidFill>
            <a:latin typeface="Franklin Gothic Medium" pitchFamily="34" charset="0"/>
          </a:endParaRPr>
        </a:p>
      </dgm:t>
    </dgm:pt>
    <dgm:pt modelId="{2AE34912-458E-464F-8F39-D3C5B273F4D4}" type="pres">
      <dgm:prSet presAssocID="{843ABA55-27DC-4EC9-BC36-1B0E6E13BFD2}" presName="Name0" presStyleCnt="0">
        <dgm:presLayoutVars>
          <dgm:chMax/>
          <dgm:chPref/>
          <dgm:dir/>
          <dgm:animLvl val="lvl"/>
        </dgm:presLayoutVars>
      </dgm:prSet>
      <dgm:spPr/>
      <dgm:t>
        <a:bodyPr/>
        <a:lstStyle/>
        <a:p>
          <a:endParaRPr lang="en-MY"/>
        </a:p>
      </dgm:t>
    </dgm:pt>
    <dgm:pt modelId="{18223D4C-4D9B-47D3-9843-7D28C763993E}" type="pres">
      <dgm:prSet presAssocID="{AE8C7143-DCAB-417C-B4C8-94C5DEFE68A5}" presName="composite" presStyleCnt="0"/>
      <dgm:spPr/>
    </dgm:pt>
    <dgm:pt modelId="{9CE00C4B-B001-4C92-A6F1-2BB901769D7B}" type="pres">
      <dgm:prSet presAssocID="{AE8C7143-DCAB-417C-B4C8-94C5DEFE68A5}" presName="Parent1" presStyleLbl="node1" presStyleIdx="0" presStyleCnt="8" custScaleX="132225" custScaleY="34336" custLinFactX="-100000" custLinFactY="6576" custLinFactNeighborX="-145602" custLinFactNeighborY="100000">
        <dgm:presLayoutVars>
          <dgm:chMax val="1"/>
          <dgm:chPref val="1"/>
          <dgm:bulletEnabled val="1"/>
        </dgm:presLayoutVars>
      </dgm:prSet>
      <dgm:spPr>
        <a:prstGeom prst="ellipse">
          <a:avLst/>
        </a:prstGeom>
      </dgm:spPr>
      <dgm:t>
        <a:bodyPr/>
        <a:lstStyle/>
        <a:p>
          <a:endParaRPr lang="en-US"/>
        </a:p>
      </dgm:t>
    </dgm:pt>
    <dgm:pt modelId="{DD8F1FC6-C7E6-44C0-9E99-E4F4B747A23A}" type="pres">
      <dgm:prSet presAssocID="{AE8C7143-DCAB-417C-B4C8-94C5DEFE68A5}" presName="Childtext1" presStyleLbl="revTx" presStyleIdx="0" presStyleCnt="4" custLinFactNeighborX="58075" custLinFactNeighborY="30931">
        <dgm:presLayoutVars>
          <dgm:chMax val="0"/>
          <dgm:chPref val="0"/>
          <dgm:bulletEnabled val="1"/>
        </dgm:presLayoutVars>
      </dgm:prSet>
      <dgm:spPr/>
      <dgm:t>
        <a:bodyPr/>
        <a:lstStyle/>
        <a:p>
          <a:endParaRPr lang="en-US"/>
        </a:p>
      </dgm:t>
    </dgm:pt>
    <dgm:pt modelId="{7777F192-6E5B-4DA8-85A7-488587309FC1}" type="pres">
      <dgm:prSet presAssocID="{AE8C7143-DCAB-417C-B4C8-94C5DEFE68A5}" presName="BalanceSpacing" presStyleCnt="0"/>
      <dgm:spPr/>
    </dgm:pt>
    <dgm:pt modelId="{C38EFE13-16B8-4AB6-B664-4B7EAC86BFA5}" type="pres">
      <dgm:prSet presAssocID="{AE8C7143-DCAB-417C-B4C8-94C5DEFE68A5}" presName="BalanceSpacing1" presStyleCnt="0"/>
      <dgm:spPr/>
    </dgm:pt>
    <dgm:pt modelId="{FDCD9734-1E08-457E-B487-946C9EF47C12}" type="pres">
      <dgm:prSet presAssocID="{1D8897CC-4F69-419C-8C3D-4CC2EE739502}" presName="Accent1Text" presStyleLbl="node1" presStyleIdx="1" presStyleCnt="8" custScaleX="129674" custLinFactX="100000" custLinFactNeighborX="160465" custLinFactNeighborY="4197"/>
      <dgm:spPr>
        <a:prstGeom prst="trapezoid">
          <a:avLst/>
        </a:prstGeom>
      </dgm:spPr>
      <dgm:t>
        <a:bodyPr/>
        <a:lstStyle/>
        <a:p>
          <a:endParaRPr lang="en-MY"/>
        </a:p>
      </dgm:t>
    </dgm:pt>
    <dgm:pt modelId="{351AF94C-004D-4B15-9D5C-68FF97D94900}" type="pres">
      <dgm:prSet presAssocID="{1D8897CC-4F69-419C-8C3D-4CC2EE739502}" presName="spaceBetweenRectangles" presStyleCnt="0"/>
      <dgm:spPr/>
    </dgm:pt>
    <dgm:pt modelId="{6FA113E4-6ACA-4D1B-8B8E-0BBF0AF36744}" type="pres">
      <dgm:prSet presAssocID="{58DA6EEA-ED60-4C35-A0B3-A46A012A306A}" presName="composite" presStyleCnt="0"/>
      <dgm:spPr/>
    </dgm:pt>
    <dgm:pt modelId="{678943B3-1FCE-49F5-9699-5F5F3E4A7734}" type="pres">
      <dgm:prSet presAssocID="{58DA6EEA-ED60-4C35-A0B3-A46A012A306A}" presName="Parent1" presStyleLbl="node1" presStyleIdx="2" presStyleCnt="8" custScaleX="136249" custScaleY="35274" custLinFactX="100000" custLinFactNeighborX="156876" custLinFactNeighborY="34046">
        <dgm:presLayoutVars>
          <dgm:chMax val="1"/>
          <dgm:chPref val="1"/>
          <dgm:bulletEnabled val="1"/>
        </dgm:presLayoutVars>
      </dgm:prSet>
      <dgm:spPr>
        <a:prstGeom prst="ellipse">
          <a:avLst/>
        </a:prstGeom>
      </dgm:spPr>
      <dgm:t>
        <a:bodyPr/>
        <a:lstStyle/>
        <a:p>
          <a:endParaRPr lang="en-US"/>
        </a:p>
      </dgm:t>
    </dgm:pt>
    <dgm:pt modelId="{EC6AA0F3-33F4-4F04-A406-C06B0FDC2389}" type="pres">
      <dgm:prSet presAssocID="{58DA6EEA-ED60-4C35-A0B3-A46A012A306A}" presName="Childtext1" presStyleLbl="revTx" presStyleIdx="1" presStyleCnt="4" custLinFactX="90084" custLinFactNeighborX="100000" custLinFactNeighborY="7849">
        <dgm:presLayoutVars>
          <dgm:chMax val="0"/>
          <dgm:chPref val="0"/>
          <dgm:bulletEnabled val="1"/>
        </dgm:presLayoutVars>
      </dgm:prSet>
      <dgm:spPr/>
      <dgm:t>
        <a:bodyPr/>
        <a:lstStyle/>
        <a:p>
          <a:endParaRPr lang="en-US"/>
        </a:p>
      </dgm:t>
    </dgm:pt>
    <dgm:pt modelId="{D9651FE6-DBC8-4DBB-84F5-E113CC0ADE20}" type="pres">
      <dgm:prSet presAssocID="{58DA6EEA-ED60-4C35-A0B3-A46A012A306A}" presName="BalanceSpacing" presStyleCnt="0"/>
      <dgm:spPr/>
    </dgm:pt>
    <dgm:pt modelId="{EF73D21B-436E-4281-8BF6-5748EB9D6CC5}" type="pres">
      <dgm:prSet presAssocID="{58DA6EEA-ED60-4C35-A0B3-A46A012A306A}" presName="BalanceSpacing1" presStyleCnt="0"/>
      <dgm:spPr/>
    </dgm:pt>
    <dgm:pt modelId="{A4405FE2-4B43-4E9C-A0AF-7A0D7B5CC784}" type="pres">
      <dgm:prSet presAssocID="{4FF69ABF-FE4F-4CC2-8FB0-05712C9FE1D3}" presName="Accent1Text" presStyleLbl="node1" presStyleIdx="3" presStyleCnt="8" custScaleX="147389" custLinFactX="-21487" custLinFactNeighborX="-100000" custLinFactNeighborY="-83478"/>
      <dgm:spPr>
        <a:prstGeom prst="trapezoid">
          <a:avLst/>
        </a:prstGeom>
      </dgm:spPr>
      <dgm:t>
        <a:bodyPr/>
        <a:lstStyle/>
        <a:p>
          <a:endParaRPr lang="en-MY"/>
        </a:p>
      </dgm:t>
    </dgm:pt>
    <dgm:pt modelId="{55F54B5D-AC66-4174-92CD-009277C93053}" type="pres">
      <dgm:prSet presAssocID="{4FF69ABF-FE4F-4CC2-8FB0-05712C9FE1D3}" presName="spaceBetweenRectangles" presStyleCnt="0"/>
      <dgm:spPr/>
    </dgm:pt>
    <dgm:pt modelId="{CE9FCE95-82E0-4482-B514-7D5A8A2CD877}" type="pres">
      <dgm:prSet presAssocID="{38EBCE12-19BD-4A9A-AD67-B94742EEBEE9}" presName="composite" presStyleCnt="0"/>
      <dgm:spPr/>
    </dgm:pt>
    <dgm:pt modelId="{41A2E016-897A-4CA1-A1B8-EA60CEF065BC}" type="pres">
      <dgm:prSet presAssocID="{38EBCE12-19BD-4A9A-AD67-B94742EEBEE9}" presName="Parent1" presStyleLbl="node1" presStyleIdx="4" presStyleCnt="8" custScaleX="129888" custScaleY="23513" custLinFactX="-100000" custLinFactNeighborX="-166982" custLinFactNeighborY="-97990">
        <dgm:presLayoutVars>
          <dgm:chMax val="1"/>
          <dgm:chPref val="1"/>
          <dgm:bulletEnabled val="1"/>
        </dgm:presLayoutVars>
      </dgm:prSet>
      <dgm:spPr>
        <a:prstGeom prst="ellipse">
          <a:avLst/>
        </a:prstGeom>
      </dgm:spPr>
      <dgm:t>
        <a:bodyPr/>
        <a:lstStyle/>
        <a:p>
          <a:endParaRPr lang="en-US"/>
        </a:p>
      </dgm:t>
    </dgm:pt>
    <dgm:pt modelId="{F7506BFF-33E0-4919-9DF5-E31B1059F425}" type="pres">
      <dgm:prSet presAssocID="{38EBCE12-19BD-4A9A-AD67-B94742EEBEE9}" presName="Childtext1" presStyleLbl="revTx" presStyleIdx="2" presStyleCnt="4">
        <dgm:presLayoutVars>
          <dgm:chMax val="0"/>
          <dgm:chPref val="0"/>
          <dgm:bulletEnabled val="1"/>
        </dgm:presLayoutVars>
      </dgm:prSet>
      <dgm:spPr/>
      <dgm:t>
        <a:bodyPr/>
        <a:lstStyle/>
        <a:p>
          <a:endParaRPr lang="en-US"/>
        </a:p>
      </dgm:t>
    </dgm:pt>
    <dgm:pt modelId="{5DC95D07-82BC-4A49-B946-099C829F4FC2}" type="pres">
      <dgm:prSet presAssocID="{38EBCE12-19BD-4A9A-AD67-B94742EEBEE9}" presName="BalanceSpacing" presStyleCnt="0"/>
      <dgm:spPr/>
    </dgm:pt>
    <dgm:pt modelId="{773FB774-DE5F-4D3E-8E6C-9DC4DA224B8D}" type="pres">
      <dgm:prSet presAssocID="{38EBCE12-19BD-4A9A-AD67-B94742EEBEE9}" presName="BalanceSpacing1" presStyleCnt="0"/>
      <dgm:spPr/>
    </dgm:pt>
    <dgm:pt modelId="{B27C1A68-1A57-4478-8329-3F63D985ECAF}" type="pres">
      <dgm:prSet presAssocID="{3C5F9916-16BE-493F-9E13-5AAB86060EA1}" presName="Accent1Text" presStyleLbl="node1" presStyleIdx="5" presStyleCnt="8" custScaleX="131594" custLinFactX="-83541" custLinFactY="-64504" custLinFactNeighborX="-100000" custLinFactNeighborY="-100000"/>
      <dgm:spPr>
        <a:prstGeom prst="trapezoid">
          <a:avLst/>
        </a:prstGeom>
      </dgm:spPr>
      <dgm:t>
        <a:bodyPr/>
        <a:lstStyle/>
        <a:p>
          <a:endParaRPr lang="en-MY"/>
        </a:p>
      </dgm:t>
    </dgm:pt>
    <dgm:pt modelId="{B92E620A-6B13-412E-8021-F5B65EAB6E5D}" type="pres">
      <dgm:prSet presAssocID="{3C5F9916-16BE-493F-9E13-5AAB86060EA1}" presName="spaceBetweenRectangles" presStyleCnt="0"/>
      <dgm:spPr/>
    </dgm:pt>
    <dgm:pt modelId="{0B865D9D-4245-44C6-A5C2-ABC64ADE64C6}" type="pres">
      <dgm:prSet presAssocID="{66B3A39E-3AA2-4B78-8302-D60E5EE8B4CD}" presName="composite" presStyleCnt="0"/>
      <dgm:spPr/>
    </dgm:pt>
    <dgm:pt modelId="{85A99799-195E-4C10-8802-42E113758761}" type="pres">
      <dgm:prSet presAssocID="{66B3A39E-3AA2-4B78-8302-D60E5EE8B4CD}" presName="Parent1" presStyleLbl="node1" presStyleIdx="6" presStyleCnt="8" custScaleX="171731" custScaleY="52281" custLinFactX="100000" custLinFactY="-77242" custLinFactNeighborX="123585" custLinFactNeighborY="-100000">
        <dgm:presLayoutVars>
          <dgm:chMax val="1"/>
          <dgm:chPref val="1"/>
          <dgm:bulletEnabled val="1"/>
        </dgm:presLayoutVars>
      </dgm:prSet>
      <dgm:spPr>
        <a:prstGeom prst="ellipse">
          <a:avLst/>
        </a:prstGeom>
      </dgm:spPr>
      <dgm:t>
        <a:bodyPr/>
        <a:lstStyle/>
        <a:p>
          <a:endParaRPr lang="en-US"/>
        </a:p>
      </dgm:t>
    </dgm:pt>
    <dgm:pt modelId="{7B6D41B7-FC1E-44B8-8744-50509E4D8E91}" type="pres">
      <dgm:prSet presAssocID="{66B3A39E-3AA2-4B78-8302-D60E5EE8B4CD}" presName="Childtext1" presStyleLbl="revTx" presStyleIdx="3" presStyleCnt="4">
        <dgm:presLayoutVars>
          <dgm:chMax val="0"/>
          <dgm:chPref val="0"/>
          <dgm:bulletEnabled val="1"/>
        </dgm:presLayoutVars>
      </dgm:prSet>
      <dgm:spPr/>
    </dgm:pt>
    <dgm:pt modelId="{692E568C-E0C7-4B9E-94A3-4FC0F1C7DFDA}" type="pres">
      <dgm:prSet presAssocID="{66B3A39E-3AA2-4B78-8302-D60E5EE8B4CD}" presName="BalanceSpacing" presStyleCnt="0"/>
      <dgm:spPr/>
    </dgm:pt>
    <dgm:pt modelId="{AD47CD99-B279-454A-B8D8-76A67E233AE8}" type="pres">
      <dgm:prSet presAssocID="{66B3A39E-3AA2-4B78-8302-D60E5EE8B4CD}" presName="BalanceSpacing1" presStyleCnt="0"/>
      <dgm:spPr/>
    </dgm:pt>
    <dgm:pt modelId="{83E837CE-1DDE-43B9-BFD4-D67BBC5F4E21}" type="pres">
      <dgm:prSet presAssocID="{1F3F2C38-1972-425C-9654-33E3F57351F9}" presName="Accent1Text" presStyleLbl="node1" presStyleIdx="7" presStyleCnt="8" custScaleX="169644" custScaleY="39326" custLinFactY="-88329" custLinFactNeighborX="-84721" custLinFactNeighborY="-100000"/>
      <dgm:spPr>
        <a:prstGeom prst="ellipse">
          <a:avLst/>
        </a:prstGeom>
      </dgm:spPr>
      <dgm:t>
        <a:bodyPr/>
        <a:lstStyle/>
        <a:p>
          <a:endParaRPr lang="en-MY"/>
        </a:p>
      </dgm:t>
    </dgm:pt>
  </dgm:ptLst>
  <dgm:cxnLst>
    <dgm:cxn modelId="{328E1D96-B0F9-4BF4-B647-FDC5925B1F9A}" type="presOf" srcId="{3C5F9916-16BE-493F-9E13-5AAB86060EA1}" destId="{B27C1A68-1A57-4478-8329-3F63D985ECAF}" srcOrd="0" destOrd="0" presId="urn:microsoft.com/office/officeart/2008/layout/AlternatingHexagons"/>
    <dgm:cxn modelId="{84ACDEAA-C411-411A-9F56-C5967548F4DE}" type="presOf" srcId="{AE8C7143-DCAB-417C-B4C8-94C5DEFE68A5}" destId="{9CE00C4B-B001-4C92-A6F1-2BB901769D7B}" srcOrd="0" destOrd="0" presId="urn:microsoft.com/office/officeart/2008/layout/AlternatingHexagons"/>
    <dgm:cxn modelId="{D1559B39-7AA0-4A76-8C56-3AD2402E3AF7}" srcId="{843ABA55-27DC-4EC9-BC36-1B0E6E13BFD2}" destId="{66B3A39E-3AA2-4B78-8302-D60E5EE8B4CD}" srcOrd="3" destOrd="0" parTransId="{852421B3-C3FE-439C-9FA2-FA2D0ECEA20F}" sibTransId="{1F3F2C38-1972-425C-9654-33E3F57351F9}"/>
    <dgm:cxn modelId="{7E516EBA-8DC5-4830-BBAD-1891F1B0716F}" type="presOf" srcId="{1F3F2C38-1972-425C-9654-33E3F57351F9}" destId="{83E837CE-1DDE-43B9-BFD4-D67BBC5F4E21}" srcOrd="0" destOrd="0" presId="urn:microsoft.com/office/officeart/2008/layout/AlternatingHexagons"/>
    <dgm:cxn modelId="{ED5181FE-D011-4D95-A1ED-67CDFDDBDA03}" srcId="{843ABA55-27DC-4EC9-BC36-1B0E6E13BFD2}" destId="{38EBCE12-19BD-4A9A-AD67-B94742EEBEE9}" srcOrd="2" destOrd="0" parTransId="{F48CFDD9-304F-4687-A07F-350CDFEC52F4}" sibTransId="{3C5F9916-16BE-493F-9E13-5AAB86060EA1}"/>
    <dgm:cxn modelId="{BF9D3954-715E-4395-8C74-E0554B363B72}" srcId="{843ABA55-27DC-4EC9-BC36-1B0E6E13BFD2}" destId="{AE8C7143-DCAB-417C-B4C8-94C5DEFE68A5}" srcOrd="0" destOrd="0" parTransId="{D5636A8F-7918-43CB-9693-33BA934E53F2}" sibTransId="{1D8897CC-4F69-419C-8C3D-4CC2EE739502}"/>
    <dgm:cxn modelId="{4E473DB1-23A5-4251-95F4-ED81D3A85641}" type="presOf" srcId="{4FF69ABF-FE4F-4CC2-8FB0-05712C9FE1D3}" destId="{A4405FE2-4B43-4E9C-A0AF-7A0D7B5CC784}" srcOrd="0" destOrd="0" presId="urn:microsoft.com/office/officeart/2008/layout/AlternatingHexagons"/>
    <dgm:cxn modelId="{64D707BB-C352-46DA-8C71-864CB033C58D}" type="presOf" srcId="{1D8897CC-4F69-419C-8C3D-4CC2EE739502}" destId="{FDCD9734-1E08-457E-B487-946C9EF47C12}" srcOrd="0" destOrd="0" presId="urn:microsoft.com/office/officeart/2008/layout/AlternatingHexagons"/>
    <dgm:cxn modelId="{1B489FDF-248B-4850-A5AF-2F4F0F2AF037}" srcId="{843ABA55-27DC-4EC9-BC36-1B0E6E13BFD2}" destId="{58DA6EEA-ED60-4C35-A0B3-A46A012A306A}" srcOrd="1" destOrd="0" parTransId="{AC963D61-1A5E-4205-9D64-61E11877AA06}" sibTransId="{4FF69ABF-FE4F-4CC2-8FB0-05712C9FE1D3}"/>
    <dgm:cxn modelId="{C98DC8AF-4275-458D-A7B3-B917A12BB708}" type="presOf" srcId="{66B3A39E-3AA2-4B78-8302-D60E5EE8B4CD}" destId="{85A99799-195E-4C10-8802-42E113758761}" srcOrd="0" destOrd="0" presId="urn:microsoft.com/office/officeart/2008/layout/AlternatingHexagons"/>
    <dgm:cxn modelId="{BEDB5F5A-B329-43B8-AA61-DA758B11705A}" type="presOf" srcId="{58DA6EEA-ED60-4C35-A0B3-A46A012A306A}" destId="{678943B3-1FCE-49F5-9699-5F5F3E4A7734}" srcOrd="0" destOrd="0" presId="urn:microsoft.com/office/officeart/2008/layout/AlternatingHexagons"/>
    <dgm:cxn modelId="{D0682F54-A894-4696-9F48-E08D2532FADE}" type="presOf" srcId="{843ABA55-27DC-4EC9-BC36-1B0E6E13BFD2}" destId="{2AE34912-458E-464F-8F39-D3C5B273F4D4}" srcOrd="0" destOrd="0" presId="urn:microsoft.com/office/officeart/2008/layout/AlternatingHexagons"/>
    <dgm:cxn modelId="{DCA9C48E-DDEB-4830-8B0A-36F8524B253F}" type="presOf" srcId="{38EBCE12-19BD-4A9A-AD67-B94742EEBEE9}" destId="{41A2E016-897A-4CA1-A1B8-EA60CEF065BC}" srcOrd="0" destOrd="0" presId="urn:microsoft.com/office/officeart/2008/layout/AlternatingHexagons"/>
    <dgm:cxn modelId="{92EF2454-2EB6-4F2C-AA58-FD38BB4123B6}" type="presParOf" srcId="{2AE34912-458E-464F-8F39-D3C5B273F4D4}" destId="{18223D4C-4D9B-47D3-9843-7D28C763993E}" srcOrd="0" destOrd="0" presId="urn:microsoft.com/office/officeart/2008/layout/AlternatingHexagons"/>
    <dgm:cxn modelId="{2A7D7743-C3D4-4EB2-88C5-4D2F3EA6CDCE}" type="presParOf" srcId="{18223D4C-4D9B-47D3-9843-7D28C763993E}" destId="{9CE00C4B-B001-4C92-A6F1-2BB901769D7B}" srcOrd="0" destOrd="0" presId="urn:microsoft.com/office/officeart/2008/layout/AlternatingHexagons"/>
    <dgm:cxn modelId="{5B2CED73-25DC-4E7D-ACDB-4A946753CA4A}" type="presParOf" srcId="{18223D4C-4D9B-47D3-9843-7D28C763993E}" destId="{DD8F1FC6-C7E6-44C0-9E99-E4F4B747A23A}" srcOrd="1" destOrd="0" presId="urn:microsoft.com/office/officeart/2008/layout/AlternatingHexagons"/>
    <dgm:cxn modelId="{C54024B3-62B4-44EB-8A1B-86AD9684BEB8}" type="presParOf" srcId="{18223D4C-4D9B-47D3-9843-7D28C763993E}" destId="{7777F192-6E5B-4DA8-85A7-488587309FC1}" srcOrd="2" destOrd="0" presId="urn:microsoft.com/office/officeart/2008/layout/AlternatingHexagons"/>
    <dgm:cxn modelId="{38EA9D4A-7817-4677-BE45-BCF1F4B91F28}" type="presParOf" srcId="{18223D4C-4D9B-47D3-9843-7D28C763993E}" destId="{C38EFE13-16B8-4AB6-B664-4B7EAC86BFA5}" srcOrd="3" destOrd="0" presId="urn:microsoft.com/office/officeart/2008/layout/AlternatingHexagons"/>
    <dgm:cxn modelId="{D1159ADB-2A1C-4F16-A843-7439FD7037E5}" type="presParOf" srcId="{18223D4C-4D9B-47D3-9843-7D28C763993E}" destId="{FDCD9734-1E08-457E-B487-946C9EF47C12}" srcOrd="4" destOrd="0" presId="urn:microsoft.com/office/officeart/2008/layout/AlternatingHexagons"/>
    <dgm:cxn modelId="{EFA81D89-2C30-49C2-AEA2-37CD686B257C}" type="presParOf" srcId="{2AE34912-458E-464F-8F39-D3C5B273F4D4}" destId="{351AF94C-004D-4B15-9D5C-68FF97D94900}" srcOrd="1" destOrd="0" presId="urn:microsoft.com/office/officeart/2008/layout/AlternatingHexagons"/>
    <dgm:cxn modelId="{D04EE1CD-909D-4FC9-B9F3-ABE88F111B87}" type="presParOf" srcId="{2AE34912-458E-464F-8F39-D3C5B273F4D4}" destId="{6FA113E4-6ACA-4D1B-8B8E-0BBF0AF36744}" srcOrd="2" destOrd="0" presId="urn:microsoft.com/office/officeart/2008/layout/AlternatingHexagons"/>
    <dgm:cxn modelId="{D60CD86F-739B-4487-9456-AB10BA2A95DD}" type="presParOf" srcId="{6FA113E4-6ACA-4D1B-8B8E-0BBF0AF36744}" destId="{678943B3-1FCE-49F5-9699-5F5F3E4A7734}" srcOrd="0" destOrd="0" presId="urn:microsoft.com/office/officeart/2008/layout/AlternatingHexagons"/>
    <dgm:cxn modelId="{4B05B1DA-A13D-48EF-A4A5-DF3BC0F22EED}" type="presParOf" srcId="{6FA113E4-6ACA-4D1B-8B8E-0BBF0AF36744}" destId="{EC6AA0F3-33F4-4F04-A406-C06B0FDC2389}" srcOrd="1" destOrd="0" presId="urn:microsoft.com/office/officeart/2008/layout/AlternatingHexagons"/>
    <dgm:cxn modelId="{1669E790-3B0A-436E-9A29-FC4607B9A8EE}" type="presParOf" srcId="{6FA113E4-6ACA-4D1B-8B8E-0BBF0AF36744}" destId="{D9651FE6-DBC8-4DBB-84F5-E113CC0ADE20}" srcOrd="2" destOrd="0" presId="urn:microsoft.com/office/officeart/2008/layout/AlternatingHexagons"/>
    <dgm:cxn modelId="{0CE06394-CB4A-40E5-BD98-10891E6F7580}" type="presParOf" srcId="{6FA113E4-6ACA-4D1B-8B8E-0BBF0AF36744}" destId="{EF73D21B-436E-4281-8BF6-5748EB9D6CC5}" srcOrd="3" destOrd="0" presId="urn:microsoft.com/office/officeart/2008/layout/AlternatingHexagons"/>
    <dgm:cxn modelId="{1B24CC77-2D8B-48E1-8F63-1827F4241DB1}" type="presParOf" srcId="{6FA113E4-6ACA-4D1B-8B8E-0BBF0AF36744}" destId="{A4405FE2-4B43-4E9C-A0AF-7A0D7B5CC784}" srcOrd="4" destOrd="0" presId="urn:microsoft.com/office/officeart/2008/layout/AlternatingHexagons"/>
    <dgm:cxn modelId="{DDD0CCF8-963E-4127-8D47-9E417677DC8D}" type="presParOf" srcId="{2AE34912-458E-464F-8F39-D3C5B273F4D4}" destId="{55F54B5D-AC66-4174-92CD-009277C93053}" srcOrd="3" destOrd="0" presId="urn:microsoft.com/office/officeart/2008/layout/AlternatingHexagons"/>
    <dgm:cxn modelId="{710BDA96-B584-4803-9797-42C54119F66E}" type="presParOf" srcId="{2AE34912-458E-464F-8F39-D3C5B273F4D4}" destId="{CE9FCE95-82E0-4482-B514-7D5A8A2CD877}" srcOrd="4" destOrd="0" presId="urn:microsoft.com/office/officeart/2008/layout/AlternatingHexagons"/>
    <dgm:cxn modelId="{454B625D-067A-4A5D-A868-DB5845EB954A}" type="presParOf" srcId="{CE9FCE95-82E0-4482-B514-7D5A8A2CD877}" destId="{41A2E016-897A-4CA1-A1B8-EA60CEF065BC}" srcOrd="0" destOrd="0" presId="urn:microsoft.com/office/officeart/2008/layout/AlternatingHexagons"/>
    <dgm:cxn modelId="{35F1BEE8-A07E-4E1D-99B4-1CCD8B569557}" type="presParOf" srcId="{CE9FCE95-82E0-4482-B514-7D5A8A2CD877}" destId="{F7506BFF-33E0-4919-9DF5-E31B1059F425}" srcOrd="1" destOrd="0" presId="urn:microsoft.com/office/officeart/2008/layout/AlternatingHexagons"/>
    <dgm:cxn modelId="{04F1B769-C508-4510-B6F9-B4C1DED5F88E}" type="presParOf" srcId="{CE9FCE95-82E0-4482-B514-7D5A8A2CD877}" destId="{5DC95D07-82BC-4A49-B946-099C829F4FC2}" srcOrd="2" destOrd="0" presId="urn:microsoft.com/office/officeart/2008/layout/AlternatingHexagons"/>
    <dgm:cxn modelId="{A643AF73-9206-41D1-824C-B3DA88F0A8BF}" type="presParOf" srcId="{CE9FCE95-82E0-4482-B514-7D5A8A2CD877}" destId="{773FB774-DE5F-4D3E-8E6C-9DC4DA224B8D}" srcOrd="3" destOrd="0" presId="urn:microsoft.com/office/officeart/2008/layout/AlternatingHexagons"/>
    <dgm:cxn modelId="{EDBBE052-5884-4A28-8A87-627DF5D7EBD5}" type="presParOf" srcId="{CE9FCE95-82E0-4482-B514-7D5A8A2CD877}" destId="{B27C1A68-1A57-4478-8329-3F63D985ECAF}" srcOrd="4" destOrd="0" presId="urn:microsoft.com/office/officeart/2008/layout/AlternatingHexagons"/>
    <dgm:cxn modelId="{1FF0D927-F15C-49D5-B278-71E5C2279A29}" type="presParOf" srcId="{2AE34912-458E-464F-8F39-D3C5B273F4D4}" destId="{B92E620A-6B13-412E-8021-F5B65EAB6E5D}" srcOrd="5" destOrd="0" presId="urn:microsoft.com/office/officeart/2008/layout/AlternatingHexagons"/>
    <dgm:cxn modelId="{F562E524-309E-4B0F-852E-4E0E7D782B8E}" type="presParOf" srcId="{2AE34912-458E-464F-8F39-D3C5B273F4D4}" destId="{0B865D9D-4245-44C6-A5C2-ABC64ADE64C6}" srcOrd="6" destOrd="0" presId="urn:microsoft.com/office/officeart/2008/layout/AlternatingHexagons"/>
    <dgm:cxn modelId="{CBD4EE33-14FF-4449-851F-46D8FB188989}" type="presParOf" srcId="{0B865D9D-4245-44C6-A5C2-ABC64ADE64C6}" destId="{85A99799-195E-4C10-8802-42E113758761}" srcOrd="0" destOrd="0" presId="urn:microsoft.com/office/officeart/2008/layout/AlternatingHexagons"/>
    <dgm:cxn modelId="{DDC33367-7633-4CFF-B1E9-3EFAA4ED02B7}" type="presParOf" srcId="{0B865D9D-4245-44C6-A5C2-ABC64ADE64C6}" destId="{7B6D41B7-FC1E-44B8-8744-50509E4D8E91}" srcOrd="1" destOrd="0" presId="urn:microsoft.com/office/officeart/2008/layout/AlternatingHexagons"/>
    <dgm:cxn modelId="{E74FB1DD-D15C-4A9F-B407-DF45E75D6916}" type="presParOf" srcId="{0B865D9D-4245-44C6-A5C2-ABC64ADE64C6}" destId="{692E568C-E0C7-4B9E-94A3-4FC0F1C7DFDA}" srcOrd="2" destOrd="0" presId="urn:microsoft.com/office/officeart/2008/layout/AlternatingHexagons"/>
    <dgm:cxn modelId="{5E6C7B69-F3A7-4030-8A8D-0F648E4B70E3}" type="presParOf" srcId="{0B865D9D-4245-44C6-A5C2-ABC64ADE64C6}" destId="{AD47CD99-B279-454A-B8D8-76A67E233AE8}" srcOrd="3" destOrd="0" presId="urn:microsoft.com/office/officeart/2008/layout/AlternatingHexagons"/>
    <dgm:cxn modelId="{4AE2A546-CA34-4CAF-8DDF-C6760E6A0A9D}" type="presParOf" srcId="{0B865D9D-4245-44C6-A5C2-ABC64ADE64C6}" destId="{83E837CE-1DDE-43B9-BFD4-D67BBC5F4E2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BA68BE-248D-4DFE-98FC-A26B33DD72ED}" type="doc">
      <dgm:prSet loTypeId="urn:microsoft.com/office/officeart/2011/layout/ThemePictureAccent#1" loCatId="picture" qsTypeId="urn:microsoft.com/office/officeart/2005/8/quickstyle/simple1" qsCatId="simple" csTypeId="urn:microsoft.com/office/officeart/2005/8/colors/accent1_2" csCatId="accent1" phldr="1"/>
      <dgm:spPr/>
      <dgm:t>
        <a:bodyPr/>
        <a:lstStyle/>
        <a:p>
          <a:endParaRPr lang="en-US"/>
        </a:p>
      </dgm:t>
    </dgm:pt>
    <dgm:pt modelId="{C06418BC-20E1-40AD-9981-3BB6028A8692}">
      <dgm:prSet phldrT="[Text]" custT="1"/>
      <dgm:spPr>
        <a:scene3d>
          <a:camera prst="orthographicFront">
            <a:rot lat="0" lon="0" rev="0"/>
          </a:camera>
          <a:lightRig rig="threePt" dir="t"/>
        </a:scene3d>
        <a:sp3d/>
      </dgm:spPr>
      <dgm:t>
        <a:bodyPr/>
        <a:lstStyle/>
        <a:p>
          <a:pPr algn="ctr"/>
          <a:r>
            <a:rPr lang="en-US" sz="1600" b="1" dirty="0" smtClean="0">
              <a:solidFill>
                <a:schemeClr val="accent1">
                  <a:lumMod val="50000"/>
                </a:schemeClr>
              </a:solidFill>
            </a:rPr>
            <a:t>AWARENESS TALKS</a:t>
          </a:r>
          <a:endParaRPr lang="en-US" sz="1600" b="1" dirty="0">
            <a:solidFill>
              <a:schemeClr val="accent1">
                <a:lumMod val="50000"/>
              </a:schemeClr>
            </a:solidFill>
          </a:endParaRPr>
        </a:p>
      </dgm:t>
    </dgm:pt>
    <dgm:pt modelId="{A76235B9-6F71-4A6C-B690-87C06E09E040}" type="parTrans" cxnId="{F9D63B47-20B6-401F-83E0-978701BAE9EE}">
      <dgm:prSet/>
      <dgm:spPr/>
      <dgm:t>
        <a:bodyPr/>
        <a:lstStyle/>
        <a:p>
          <a:endParaRPr lang="en-US"/>
        </a:p>
      </dgm:t>
    </dgm:pt>
    <dgm:pt modelId="{D107FD8F-7DE3-4CCA-9814-39069EA28F36}" type="sibTrans" cxnId="{F9D63B47-20B6-401F-83E0-978701BAE9EE}">
      <dgm:prSet/>
      <dgm:spPr/>
      <dgm:t>
        <a:bodyPr/>
        <a:lstStyle/>
        <a:p>
          <a:endParaRPr lang="en-US"/>
        </a:p>
      </dgm:t>
    </dgm:pt>
    <dgm:pt modelId="{71B3ECCD-6A38-4496-9729-A53B85F9B9E6}">
      <dgm:prSet phldrT="[Text]" custT="1"/>
      <dgm:spPr>
        <a:scene3d>
          <a:camera prst="perspectiveContrastingLeftFacing"/>
          <a:lightRig rig="threePt" dir="t"/>
        </a:scene3d>
        <a:sp3d/>
      </dgm:spPr>
      <dgm:t>
        <a:bodyPr/>
        <a:lstStyle/>
        <a:p>
          <a:pPr algn="ctr"/>
          <a:r>
            <a:rPr lang="en-US" sz="1600" b="1" dirty="0" smtClean="0">
              <a:solidFill>
                <a:schemeClr val="accent2">
                  <a:lumMod val="75000"/>
                </a:schemeClr>
              </a:solidFill>
            </a:rPr>
            <a:t>PLL WORKSHOPS</a:t>
          </a:r>
          <a:endParaRPr lang="en-US" sz="1600" b="1" dirty="0">
            <a:solidFill>
              <a:schemeClr val="accent2">
                <a:lumMod val="75000"/>
              </a:schemeClr>
            </a:solidFill>
          </a:endParaRPr>
        </a:p>
      </dgm:t>
    </dgm:pt>
    <dgm:pt modelId="{D7A02293-E2FF-4093-A50A-8707F81019F5}" type="parTrans" cxnId="{0A4765F8-E7EB-444A-8EBB-AAC145CEC6BC}">
      <dgm:prSet/>
      <dgm:spPr/>
      <dgm:t>
        <a:bodyPr/>
        <a:lstStyle/>
        <a:p>
          <a:endParaRPr lang="en-US"/>
        </a:p>
      </dgm:t>
    </dgm:pt>
    <dgm:pt modelId="{5D3F5377-B03A-4772-B288-286EA44C8935}" type="sibTrans" cxnId="{0A4765F8-E7EB-444A-8EBB-AAC145CEC6BC}">
      <dgm:prSet/>
      <dgm:spPr/>
      <dgm:t>
        <a:bodyPr/>
        <a:lstStyle/>
        <a:p>
          <a:endParaRPr lang="en-US"/>
        </a:p>
      </dgm:t>
    </dgm:pt>
    <dgm:pt modelId="{3BD15A7E-C3C9-4053-90AE-4AD2192A449B}">
      <dgm:prSet phldrT="[Text]" custT="1"/>
      <dgm:spPr>
        <a:scene3d>
          <a:camera prst="orthographicFront">
            <a:rot lat="0" lon="0" rev="600000"/>
          </a:camera>
          <a:lightRig rig="threePt" dir="t"/>
        </a:scene3d>
        <a:sp3d/>
      </dgm:spPr>
      <dgm:t>
        <a:bodyPr/>
        <a:lstStyle/>
        <a:p>
          <a:pPr algn="ctr"/>
          <a:r>
            <a:rPr lang="en-US" sz="1600" b="1" dirty="0" smtClean="0">
              <a:solidFill>
                <a:srgbClr val="002060"/>
              </a:solidFill>
            </a:rPr>
            <a:t>KPI </a:t>
          </a:r>
          <a:endParaRPr lang="en-US" sz="1600" b="1" dirty="0">
            <a:solidFill>
              <a:srgbClr val="002060"/>
            </a:solidFill>
          </a:endParaRPr>
        </a:p>
      </dgm:t>
    </dgm:pt>
    <dgm:pt modelId="{F0F9DA07-63C4-4D3D-9B27-4479A92DAE11}" type="parTrans" cxnId="{0D8E521A-992E-40C3-9235-5057EE6F8C94}">
      <dgm:prSet/>
      <dgm:spPr/>
      <dgm:t>
        <a:bodyPr/>
        <a:lstStyle/>
        <a:p>
          <a:endParaRPr lang="en-US"/>
        </a:p>
      </dgm:t>
    </dgm:pt>
    <dgm:pt modelId="{04C2EE14-96F2-4C8C-BDA3-D009A9B5A66F}" type="sibTrans" cxnId="{0D8E521A-992E-40C3-9235-5057EE6F8C94}">
      <dgm:prSet/>
      <dgm:spPr/>
      <dgm:t>
        <a:bodyPr/>
        <a:lstStyle/>
        <a:p>
          <a:endParaRPr lang="en-US"/>
        </a:p>
      </dgm:t>
    </dgm:pt>
    <dgm:pt modelId="{F6285D3C-6D99-4B50-AA81-2A25D39AFA58}">
      <dgm:prSet phldrT="[Text]" custT="1"/>
      <dgm:spPr>
        <a:scene3d>
          <a:camera prst="isometricOffAxis1Right"/>
          <a:lightRig rig="threePt" dir="t"/>
        </a:scene3d>
        <a:sp3d/>
      </dgm:spPr>
      <dgm:t>
        <a:bodyPr/>
        <a:lstStyle/>
        <a:p>
          <a:pPr algn="ctr"/>
          <a:r>
            <a:rPr lang="en-US" sz="1600" b="1" dirty="0" smtClean="0">
              <a:solidFill>
                <a:srgbClr val="B70985"/>
              </a:solidFill>
            </a:rPr>
            <a:t>PLL COMPILATION</a:t>
          </a:r>
          <a:endParaRPr lang="en-US" sz="1600" b="1" dirty="0">
            <a:solidFill>
              <a:srgbClr val="B70985"/>
            </a:solidFill>
          </a:endParaRPr>
        </a:p>
      </dgm:t>
    </dgm:pt>
    <dgm:pt modelId="{F1B39720-CC7E-4807-ADC9-956D6B454C11}" type="parTrans" cxnId="{196D7942-C720-4F2F-B96F-2B4B8FCE57A9}">
      <dgm:prSet/>
      <dgm:spPr/>
      <dgm:t>
        <a:bodyPr/>
        <a:lstStyle/>
        <a:p>
          <a:endParaRPr lang="en-US"/>
        </a:p>
      </dgm:t>
    </dgm:pt>
    <dgm:pt modelId="{D3F83829-AA40-42DF-875D-155B7BECA7AE}" type="sibTrans" cxnId="{196D7942-C720-4F2F-B96F-2B4B8FCE57A9}">
      <dgm:prSet/>
      <dgm:spPr/>
      <dgm:t>
        <a:bodyPr/>
        <a:lstStyle/>
        <a:p>
          <a:endParaRPr lang="en-US"/>
        </a:p>
      </dgm:t>
    </dgm:pt>
    <dgm:pt modelId="{71B6922F-DB76-4142-839B-57EFC1E2C520}">
      <dgm:prSet phldrT="[Text]" custT="1"/>
      <dgm:spPr>
        <a:scene3d>
          <a:camera prst="isometricLeftDown"/>
          <a:lightRig rig="threePt" dir="t"/>
        </a:scene3d>
        <a:sp3d/>
      </dgm:spPr>
      <dgm:t>
        <a:bodyPr/>
        <a:lstStyle/>
        <a:p>
          <a:pPr algn="ctr"/>
          <a:r>
            <a:rPr lang="en-US" sz="2000" b="1" dirty="0" smtClean="0">
              <a:solidFill>
                <a:srgbClr val="7030A0"/>
              </a:solidFill>
            </a:rPr>
            <a:t>EMBEDDING PLL IN WORKFLOW</a:t>
          </a:r>
          <a:endParaRPr lang="en-US" sz="2000" b="1" dirty="0">
            <a:solidFill>
              <a:srgbClr val="7030A0"/>
            </a:solidFill>
          </a:endParaRPr>
        </a:p>
      </dgm:t>
    </dgm:pt>
    <dgm:pt modelId="{13FD3625-8841-40DD-BACD-40E4FB6E4C53}" type="parTrans" cxnId="{BE6379B9-10B6-4A85-97B8-1848E0893365}">
      <dgm:prSet/>
      <dgm:spPr/>
      <dgm:t>
        <a:bodyPr/>
        <a:lstStyle/>
        <a:p>
          <a:endParaRPr lang="en-US"/>
        </a:p>
      </dgm:t>
    </dgm:pt>
    <dgm:pt modelId="{797CB4D6-A09D-41A9-BCF8-5C790797B307}" type="sibTrans" cxnId="{BE6379B9-10B6-4A85-97B8-1848E0893365}">
      <dgm:prSet/>
      <dgm:spPr/>
      <dgm:t>
        <a:bodyPr/>
        <a:lstStyle/>
        <a:p>
          <a:endParaRPr lang="en-US"/>
        </a:p>
      </dgm:t>
    </dgm:pt>
    <dgm:pt modelId="{1CC3F02A-1D51-4FAA-9EA3-6F650C36EB56}">
      <dgm:prSet phldrT="[Text]" custT="1"/>
      <dgm:spPr/>
      <dgm:t>
        <a:bodyPr/>
        <a:lstStyle/>
        <a:p>
          <a:pPr algn="ctr"/>
          <a:r>
            <a:rPr lang="en-US" sz="2000" b="1" dirty="0" smtClean="0">
              <a:solidFill>
                <a:schemeClr val="accent3">
                  <a:lumMod val="75000"/>
                </a:schemeClr>
              </a:solidFill>
            </a:rPr>
            <a:t>PLL GUIDE</a:t>
          </a:r>
          <a:endParaRPr lang="en-US" sz="2000" b="1" dirty="0">
            <a:solidFill>
              <a:schemeClr val="accent3">
                <a:lumMod val="75000"/>
              </a:schemeClr>
            </a:solidFill>
          </a:endParaRPr>
        </a:p>
      </dgm:t>
    </dgm:pt>
    <dgm:pt modelId="{1AE6D953-EBB3-43E2-9BF6-D8F051F4463F}" type="sibTrans" cxnId="{70456B21-2D4E-4CC3-BC63-9DDD745A24CF}">
      <dgm:prSet/>
      <dgm:spPr/>
      <dgm:t>
        <a:bodyPr/>
        <a:lstStyle/>
        <a:p>
          <a:endParaRPr lang="en-US"/>
        </a:p>
      </dgm:t>
    </dgm:pt>
    <dgm:pt modelId="{362F19F2-0E3A-4DB1-BC87-B4666089FB75}" type="parTrans" cxnId="{70456B21-2D4E-4CC3-BC63-9DDD745A24CF}">
      <dgm:prSet/>
      <dgm:spPr/>
      <dgm:t>
        <a:bodyPr/>
        <a:lstStyle/>
        <a:p>
          <a:endParaRPr lang="en-US"/>
        </a:p>
      </dgm:t>
    </dgm:pt>
    <dgm:pt modelId="{B0FFD5EE-B6B2-405E-AEF6-26D7A387A5D5}" type="pres">
      <dgm:prSet presAssocID="{21BA68BE-248D-4DFE-98FC-A26B33DD72ED}" presName="Name0" presStyleCnt="0">
        <dgm:presLayoutVars>
          <dgm:chMax val="6"/>
          <dgm:chPref val="6"/>
          <dgm:dir/>
        </dgm:presLayoutVars>
      </dgm:prSet>
      <dgm:spPr/>
      <dgm:t>
        <a:bodyPr/>
        <a:lstStyle/>
        <a:p>
          <a:endParaRPr lang="en-US"/>
        </a:p>
      </dgm:t>
    </dgm:pt>
    <dgm:pt modelId="{A33F60DA-6D6E-402E-A417-8284F21472F0}" type="pres">
      <dgm:prSet presAssocID="{1CC3F02A-1D51-4FAA-9EA3-6F650C36EB56}" presName="Image1" presStyleCnt="0"/>
      <dgm:spPr/>
    </dgm:pt>
    <dgm:pt modelId="{E70375FA-8B19-4BA2-B088-2945D3A0732D}" type="pres">
      <dgm:prSet presAssocID="{1CC3F02A-1D51-4FAA-9EA3-6F650C36EB56}" presName="Image" presStyleLbl="alignImgPlace1" presStyleIdx="0" presStyleCnt="6" custScaleX="42735" custScaleY="45685" custLinFactNeighborX="21232" custLinFactNeighborY="-31200"/>
      <dgm:spPr>
        <a:blipFill rotWithShape="1">
          <a:blip xmlns:r="http://schemas.openxmlformats.org/officeDocument/2006/relationships" r:embed="rId1"/>
          <a:stretch>
            <a:fillRect/>
          </a:stretch>
        </a:blipFill>
      </dgm:spPr>
      <dgm:t>
        <a:bodyPr/>
        <a:lstStyle/>
        <a:p>
          <a:endParaRPr lang="en-US"/>
        </a:p>
      </dgm:t>
    </dgm:pt>
    <dgm:pt modelId="{2FF853CC-6506-4DC5-B696-196DF8212C16}" type="pres">
      <dgm:prSet presAssocID="{1CC3F02A-1D51-4FAA-9EA3-6F650C36EB56}" presName="Accent1" presStyleCnt="0"/>
      <dgm:spPr/>
    </dgm:pt>
    <dgm:pt modelId="{CF210267-ABE1-4FFE-93F4-34966E9B2E8F}" type="pres">
      <dgm:prSet presAssocID="{1CC3F02A-1D51-4FAA-9EA3-6F650C36EB56}" presName="Accent" presStyleLbl="parChTrans1D1" presStyleIdx="0" presStyleCnt="6" custScaleX="70471" custScaleY="72513" custLinFactNeighborX="20668" custLinFactNeighborY="-30812"/>
      <dgm:spPr/>
    </dgm:pt>
    <dgm:pt modelId="{99871178-CAFC-4FC2-85D7-0E33ECF7D60A}" type="pres">
      <dgm:prSet presAssocID="{1CC3F02A-1D51-4FAA-9EA3-6F650C36EB56}" presName="Text1" presStyleLbl="alignImgPlace1" presStyleIdx="0" presStyleCnt="6" custScaleX="69118" custScaleY="12498" custLinFactY="-11552" custLinFactNeighborX="24053" custLinFactNeighborY="-100000">
        <dgm:presLayoutVars>
          <dgm:chMax val="0"/>
          <dgm:chPref val="0"/>
          <dgm:bulletEnabled val="1"/>
        </dgm:presLayoutVars>
      </dgm:prSet>
      <dgm:spPr/>
      <dgm:t>
        <a:bodyPr/>
        <a:lstStyle/>
        <a:p>
          <a:endParaRPr lang="en-US"/>
        </a:p>
      </dgm:t>
    </dgm:pt>
    <dgm:pt modelId="{6CF5A922-293B-48A2-9840-DC25D189F485}" type="pres">
      <dgm:prSet presAssocID="{C06418BC-20E1-40AD-9981-3BB6028A8692}" presName="Image2" presStyleCnt="0"/>
      <dgm:spPr/>
    </dgm:pt>
    <dgm:pt modelId="{717925B1-02D4-454B-ABE7-9EFC54949BBC}" type="pres">
      <dgm:prSet presAssocID="{C06418BC-20E1-40AD-9981-3BB6028A8692}" presName="Image" presStyleLbl="alignImgPlace1" presStyleIdx="1" presStyleCnt="6" custScaleX="91538" custScaleY="85329" custLinFactX="-86951" custLinFactNeighborX="-100000" custLinFactNeighborY="-46448"/>
      <dgm:spPr>
        <a:blipFill rotWithShape="1">
          <a:blip xmlns:r="http://schemas.openxmlformats.org/officeDocument/2006/relationships" r:embed="rId2"/>
          <a:stretch>
            <a:fillRect/>
          </a:stretch>
        </a:blipFill>
      </dgm:spPr>
      <dgm:t>
        <a:bodyPr/>
        <a:lstStyle/>
        <a:p>
          <a:endParaRPr lang="en-US"/>
        </a:p>
      </dgm:t>
    </dgm:pt>
    <dgm:pt modelId="{C26463B3-72AF-4819-813F-309C15FA7FDB}" type="pres">
      <dgm:prSet presAssocID="{C06418BC-20E1-40AD-9981-3BB6028A8692}" presName="Accent2" presStyleCnt="0"/>
      <dgm:spPr/>
    </dgm:pt>
    <dgm:pt modelId="{5FF14266-6A36-48C7-9148-84E16F1EF7C6}" type="pres">
      <dgm:prSet presAssocID="{C06418BC-20E1-40AD-9981-3BB6028A8692}" presName="Accent" presStyleLbl="parChTrans1D1" presStyleIdx="1" presStyleCnt="6" custScaleX="181554" custScaleY="168395" custLinFactX="-100000" custLinFactNeighborX="-121436" custLinFactNeighborY="-44973"/>
      <dgm:spPr>
        <a:scene3d>
          <a:camera prst="isometricOffAxis2Top"/>
          <a:lightRig rig="threePt" dir="t"/>
        </a:scene3d>
      </dgm:spPr>
      <dgm:t>
        <a:bodyPr/>
        <a:lstStyle/>
        <a:p>
          <a:endParaRPr lang="en-US"/>
        </a:p>
      </dgm:t>
    </dgm:pt>
    <dgm:pt modelId="{B4858C7F-D92F-4230-B9C8-D65008906944}" type="pres">
      <dgm:prSet presAssocID="{C06418BC-20E1-40AD-9981-3BB6028A8692}" presName="Text2" presStyleLbl="alignImgPlace1" presStyleIdx="1" presStyleCnt="6" custScaleX="157788" custScaleY="65710" custLinFactX="-100000" custLinFactNeighborX="-128411" custLinFactNeighborY="-6285">
        <dgm:presLayoutVars>
          <dgm:chMax val="0"/>
          <dgm:chPref val="0"/>
          <dgm:bulletEnabled val="1"/>
        </dgm:presLayoutVars>
      </dgm:prSet>
      <dgm:spPr/>
      <dgm:t>
        <a:bodyPr/>
        <a:lstStyle/>
        <a:p>
          <a:endParaRPr lang="en-US"/>
        </a:p>
      </dgm:t>
    </dgm:pt>
    <dgm:pt modelId="{629EA802-E27B-4C45-AE80-BDBC71E1149D}" type="pres">
      <dgm:prSet presAssocID="{71B3ECCD-6A38-4496-9729-A53B85F9B9E6}" presName="Image3" presStyleCnt="0"/>
      <dgm:spPr/>
    </dgm:pt>
    <dgm:pt modelId="{794B2472-AC8E-4A43-8B81-E2789196D4DA}" type="pres">
      <dgm:prSet presAssocID="{71B3ECCD-6A38-4496-9729-A53B85F9B9E6}" presName="Image" presStyleLbl="alignImgPlace1" presStyleIdx="2" presStyleCnt="6" custAng="1071673" custScaleX="70476" custScaleY="80913" custLinFactY="-100000" custLinFactNeighborX="-32514" custLinFactNeighborY="-175136"/>
      <dgm:spPr>
        <a:blipFill rotWithShape="1">
          <a:blip xmlns:r="http://schemas.openxmlformats.org/officeDocument/2006/relationships" r:embed="rId3"/>
          <a:stretch>
            <a:fillRect/>
          </a:stretch>
        </a:blipFill>
      </dgm:spPr>
      <dgm:t>
        <a:bodyPr/>
        <a:lstStyle/>
        <a:p>
          <a:endParaRPr lang="en-US"/>
        </a:p>
      </dgm:t>
    </dgm:pt>
    <dgm:pt modelId="{0A913225-9626-4160-AE5C-F7270953A745}" type="pres">
      <dgm:prSet presAssocID="{71B3ECCD-6A38-4496-9729-A53B85F9B9E6}" presName="Accent3" presStyleCnt="0"/>
      <dgm:spPr/>
    </dgm:pt>
    <dgm:pt modelId="{CB82102E-A60C-4E99-806E-3339E99B256A}" type="pres">
      <dgm:prSet presAssocID="{71B3ECCD-6A38-4496-9729-A53B85F9B9E6}" presName="Accent" presStyleLbl="parChTrans1D1" presStyleIdx="2" presStyleCnt="6" custAng="305563" custScaleX="141228" custScaleY="178136" custLinFactY="-116531" custLinFactNeighborX="-41336" custLinFactNeighborY="-200000"/>
      <dgm:spPr>
        <a:ln>
          <a:solidFill>
            <a:schemeClr val="accent1">
              <a:lumMod val="75000"/>
            </a:schemeClr>
          </a:solidFill>
        </a:ln>
        <a:scene3d>
          <a:camera prst="perspectiveContrastingLeftFacing"/>
          <a:lightRig rig="threePt" dir="t"/>
        </a:scene3d>
      </dgm:spPr>
      <dgm:t>
        <a:bodyPr/>
        <a:lstStyle/>
        <a:p>
          <a:endParaRPr lang="en-US"/>
        </a:p>
      </dgm:t>
    </dgm:pt>
    <dgm:pt modelId="{CD88A291-8ECC-45F8-9458-368C03727156}" type="pres">
      <dgm:prSet presAssocID="{71B3ECCD-6A38-4496-9729-A53B85F9B9E6}" presName="Text3" presStyleLbl="alignImgPlace1" presStyleIdx="2" presStyleCnt="6" custAng="473841" custScaleX="147077" custScaleY="109273" custLinFactY="-300000" custLinFactNeighborX="-42260" custLinFactNeighborY="-387128">
        <dgm:presLayoutVars>
          <dgm:chMax val="0"/>
          <dgm:chPref val="0"/>
          <dgm:bulletEnabled val="1"/>
        </dgm:presLayoutVars>
      </dgm:prSet>
      <dgm:spPr/>
      <dgm:t>
        <a:bodyPr/>
        <a:lstStyle/>
        <a:p>
          <a:endParaRPr lang="en-US"/>
        </a:p>
      </dgm:t>
    </dgm:pt>
    <dgm:pt modelId="{C0A73F8A-6176-4D41-ACE6-0EF22F740B3C}" type="pres">
      <dgm:prSet presAssocID="{3BD15A7E-C3C9-4053-90AE-4AD2192A449B}" presName="Image4" presStyleCnt="0"/>
      <dgm:spPr/>
    </dgm:pt>
    <dgm:pt modelId="{6A5E00D5-C5F4-4DE2-A208-8596635AB384}" type="pres">
      <dgm:prSet presAssocID="{3BD15A7E-C3C9-4053-90AE-4AD2192A449B}" presName="Image" presStyleLbl="alignImgPlace1" presStyleIdx="3" presStyleCnt="6" custScaleX="155262" custScaleY="92160" custLinFactNeighborX="-22683" custLinFactNeighborY="-72311"/>
      <dgm:spPr>
        <a:blipFill rotWithShape="1">
          <a:blip xmlns:r="http://schemas.openxmlformats.org/officeDocument/2006/relationships" r:embed="rId4"/>
          <a:stretch>
            <a:fillRect/>
          </a:stretch>
        </a:blipFill>
        <a:scene3d>
          <a:camera prst="orthographicFront">
            <a:rot lat="0" lon="0" rev="600000"/>
          </a:camera>
          <a:lightRig rig="threePt" dir="t"/>
        </a:scene3d>
      </dgm:spPr>
      <dgm:t>
        <a:bodyPr/>
        <a:lstStyle/>
        <a:p>
          <a:endParaRPr lang="en-US"/>
        </a:p>
      </dgm:t>
    </dgm:pt>
    <dgm:pt modelId="{C3BF1662-9C58-4EA4-B8FB-583979206207}" type="pres">
      <dgm:prSet presAssocID="{3BD15A7E-C3C9-4053-90AE-4AD2192A449B}" presName="Accent4" presStyleCnt="0"/>
      <dgm:spPr/>
    </dgm:pt>
    <dgm:pt modelId="{841CF266-CB56-4F7C-BCA0-0118111BB1D3}" type="pres">
      <dgm:prSet presAssocID="{3BD15A7E-C3C9-4053-90AE-4AD2192A449B}" presName="Accent" presStyleLbl="parChTrans1D1" presStyleIdx="3" presStyleCnt="6" custScaleX="206747" custScaleY="202049" custLinFactNeighborX="-28614" custLinFactNeighborY="-52693"/>
      <dgm:spPr>
        <a:scene3d>
          <a:camera prst="orthographicFront">
            <a:rot lat="0" lon="300000" rev="600000"/>
          </a:camera>
          <a:lightRig rig="threePt" dir="t"/>
        </a:scene3d>
      </dgm:spPr>
      <dgm:t>
        <a:bodyPr/>
        <a:lstStyle/>
        <a:p>
          <a:endParaRPr lang="en-US"/>
        </a:p>
      </dgm:t>
    </dgm:pt>
    <dgm:pt modelId="{A4279F0E-18E7-494D-A9CE-F19BD28F29ED}" type="pres">
      <dgm:prSet presAssocID="{3BD15A7E-C3C9-4053-90AE-4AD2192A449B}" presName="Text4" presStyleLbl="alignImgPlace1" presStyleIdx="3" presStyleCnt="6" custLinFactNeighborX="-28614" custLinFactNeighborY="-37886">
        <dgm:presLayoutVars>
          <dgm:chMax val="0"/>
          <dgm:chPref val="0"/>
          <dgm:bulletEnabled val="1"/>
        </dgm:presLayoutVars>
      </dgm:prSet>
      <dgm:spPr/>
      <dgm:t>
        <a:bodyPr/>
        <a:lstStyle/>
        <a:p>
          <a:endParaRPr lang="en-US"/>
        </a:p>
      </dgm:t>
    </dgm:pt>
    <dgm:pt modelId="{2A64DEA0-6DAC-4B7C-8951-398332C3E648}" type="pres">
      <dgm:prSet presAssocID="{F6285D3C-6D99-4B50-AA81-2A25D39AFA58}" presName="Image5" presStyleCnt="0"/>
      <dgm:spPr/>
    </dgm:pt>
    <dgm:pt modelId="{FE04EC1D-8778-47F9-B56C-13124C3765DC}" type="pres">
      <dgm:prSet presAssocID="{F6285D3C-6D99-4B50-AA81-2A25D39AFA58}" presName="Image" presStyleLbl="alignImgPlace1" presStyleIdx="4" presStyleCnt="6" custScaleX="34105" custScaleY="35670" custLinFactNeighborX="54401" custLinFactNeighborY="-31965"/>
      <dgm:spPr/>
    </dgm:pt>
    <dgm:pt modelId="{19875010-1138-4175-949E-268F40A0BFD1}" type="pres">
      <dgm:prSet presAssocID="{F6285D3C-6D99-4B50-AA81-2A25D39AFA58}" presName="Accent5" presStyleCnt="0"/>
      <dgm:spPr/>
    </dgm:pt>
    <dgm:pt modelId="{14D0F424-CF01-4A62-BD4F-1E7A0A9DD0D3}" type="pres">
      <dgm:prSet presAssocID="{F6285D3C-6D99-4B50-AA81-2A25D39AFA58}" presName="Accent" presStyleLbl="parChTrans1D1" presStyleIdx="4" presStyleCnt="6" custScaleX="181289" custScaleY="131022" custLinFactNeighborX="44507" custLinFactNeighborY="-23194"/>
      <dgm:spPr>
        <a:scene3d>
          <a:camera prst="isometricOffAxis1Right"/>
          <a:lightRig rig="threePt" dir="t"/>
        </a:scene3d>
      </dgm:spPr>
      <dgm:t>
        <a:bodyPr/>
        <a:lstStyle/>
        <a:p>
          <a:endParaRPr lang="en-US"/>
        </a:p>
      </dgm:t>
    </dgm:pt>
    <dgm:pt modelId="{40B5859F-9582-46CD-A012-727A3D524BCE}" type="pres">
      <dgm:prSet presAssocID="{F6285D3C-6D99-4B50-AA81-2A25D39AFA58}" presName="Text5" presStyleLbl="alignImgPlace1" presStyleIdx="4" presStyleCnt="6" custScaleX="142932" custLinFactNeighborX="44638" custLinFactNeighborY="-85526">
        <dgm:presLayoutVars>
          <dgm:chMax val="0"/>
          <dgm:chPref val="0"/>
          <dgm:bulletEnabled val="1"/>
        </dgm:presLayoutVars>
      </dgm:prSet>
      <dgm:spPr/>
      <dgm:t>
        <a:bodyPr/>
        <a:lstStyle/>
        <a:p>
          <a:endParaRPr lang="en-US"/>
        </a:p>
      </dgm:t>
    </dgm:pt>
    <dgm:pt modelId="{3EA22B51-05A0-477A-8D93-6A1E3ABE2325}" type="pres">
      <dgm:prSet presAssocID="{71B6922F-DB76-4142-839B-57EFC1E2C520}" presName="Image6" presStyleCnt="0"/>
      <dgm:spPr/>
    </dgm:pt>
    <dgm:pt modelId="{6298690B-214A-4B07-AA9E-CA5FB6E6B7A7}" type="pres">
      <dgm:prSet presAssocID="{71B6922F-DB76-4142-839B-57EFC1E2C520}" presName="Image" presStyleLbl="alignImgPlace1" presStyleIdx="5" presStyleCnt="6" custScaleX="3080" custScaleY="39242" custLinFactNeighborX="33915" custLinFactNeighborY="34846"/>
      <dgm:spPr/>
    </dgm:pt>
    <dgm:pt modelId="{84603DAD-5F22-4EF4-A45D-4FBFFC8C7ABE}" type="pres">
      <dgm:prSet presAssocID="{71B6922F-DB76-4142-839B-57EFC1E2C520}" presName="Accent6" presStyleCnt="0"/>
      <dgm:spPr/>
    </dgm:pt>
    <dgm:pt modelId="{DE5347BE-E8BD-408D-8310-F5C2B3C9965F}" type="pres">
      <dgm:prSet presAssocID="{71B6922F-DB76-4142-839B-57EFC1E2C520}" presName="Accent" presStyleLbl="parChTrans1D1" presStyleIdx="5" presStyleCnt="6" custScaleX="187702" custScaleY="360233" custLinFactNeighborX="52709" custLinFactNeighborY="-35727"/>
      <dgm:spPr>
        <a:scene3d>
          <a:camera prst="isometricLeftDown"/>
          <a:lightRig rig="threePt" dir="t"/>
        </a:scene3d>
      </dgm:spPr>
      <dgm:t>
        <a:bodyPr/>
        <a:lstStyle/>
        <a:p>
          <a:endParaRPr lang="en-US"/>
        </a:p>
      </dgm:t>
    </dgm:pt>
    <dgm:pt modelId="{66010D79-6F80-476A-B2DF-EA93F6A8E9F0}" type="pres">
      <dgm:prSet presAssocID="{71B6922F-DB76-4142-839B-57EFC1E2C520}" presName="Text6" presStyleLbl="alignImgPlace1" presStyleIdx="5" presStyleCnt="6" custScaleX="183780" custScaleY="149016" custLinFactY="14406" custLinFactNeighborX="54670" custLinFactNeighborY="100000">
        <dgm:presLayoutVars>
          <dgm:chMax val="0"/>
          <dgm:chPref val="0"/>
          <dgm:bulletEnabled val="1"/>
        </dgm:presLayoutVars>
      </dgm:prSet>
      <dgm:spPr/>
      <dgm:t>
        <a:bodyPr/>
        <a:lstStyle/>
        <a:p>
          <a:endParaRPr lang="en-US"/>
        </a:p>
      </dgm:t>
    </dgm:pt>
  </dgm:ptLst>
  <dgm:cxnLst>
    <dgm:cxn modelId="{3C97F7D5-74A8-4836-8396-2C7DED26812F}" type="presOf" srcId="{21BA68BE-248D-4DFE-98FC-A26B33DD72ED}" destId="{B0FFD5EE-B6B2-405E-AEF6-26D7A387A5D5}" srcOrd="0" destOrd="0" presId="urn:microsoft.com/office/officeart/2011/layout/ThemePictureAccent#1"/>
    <dgm:cxn modelId="{70456B21-2D4E-4CC3-BC63-9DDD745A24CF}" srcId="{21BA68BE-248D-4DFE-98FC-A26B33DD72ED}" destId="{1CC3F02A-1D51-4FAA-9EA3-6F650C36EB56}" srcOrd="0" destOrd="0" parTransId="{362F19F2-0E3A-4DB1-BC87-B4666089FB75}" sibTransId="{1AE6D953-EBB3-43E2-9BF6-D8F051F4463F}"/>
    <dgm:cxn modelId="{196D7942-C720-4F2F-B96F-2B4B8FCE57A9}" srcId="{21BA68BE-248D-4DFE-98FC-A26B33DD72ED}" destId="{F6285D3C-6D99-4B50-AA81-2A25D39AFA58}" srcOrd="4" destOrd="0" parTransId="{F1B39720-CC7E-4807-ADC9-956D6B454C11}" sibTransId="{D3F83829-AA40-42DF-875D-155B7BECA7AE}"/>
    <dgm:cxn modelId="{F9D63B47-20B6-401F-83E0-978701BAE9EE}" srcId="{21BA68BE-248D-4DFE-98FC-A26B33DD72ED}" destId="{C06418BC-20E1-40AD-9981-3BB6028A8692}" srcOrd="1" destOrd="0" parTransId="{A76235B9-6F71-4A6C-B690-87C06E09E040}" sibTransId="{D107FD8F-7DE3-4CCA-9814-39069EA28F36}"/>
    <dgm:cxn modelId="{BE6379B9-10B6-4A85-97B8-1848E0893365}" srcId="{21BA68BE-248D-4DFE-98FC-A26B33DD72ED}" destId="{71B6922F-DB76-4142-839B-57EFC1E2C520}" srcOrd="5" destOrd="0" parTransId="{13FD3625-8841-40DD-BACD-40E4FB6E4C53}" sibTransId="{797CB4D6-A09D-41A9-BCF8-5C790797B307}"/>
    <dgm:cxn modelId="{0D8E521A-992E-40C3-9235-5057EE6F8C94}" srcId="{21BA68BE-248D-4DFE-98FC-A26B33DD72ED}" destId="{3BD15A7E-C3C9-4053-90AE-4AD2192A449B}" srcOrd="3" destOrd="0" parTransId="{F0F9DA07-63C4-4D3D-9B27-4479A92DAE11}" sibTransId="{04C2EE14-96F2-4C8C-BDA3-D009A9B5A66F}"/>
    <dgm:cxn modelId="{846EF0DB-02F1-4A43-8C1D-F4A0CE01C79A}" type="presOf" srcId="{1CC3F02A-1D51-4FAA-9EA3-6F650C36EB56}" destId="{99871178-CAFC-4FC2-85D7-0E33ECF7D60A}" srcOrd="0" destOrd="0" presId="urn:microsoft.com/office/officeart/2011/layout/ThemePictureAccent#1"/>
    <dgm:cxn modelId="{A4899BCA-A939-47E0-AFF4-36A24D7DEE37}" type="presOf" srcId="{3BD15A7E-C3C9-4053-90AE-4AD2192A449B}" destId="{A4279F0E-18E7-494D-A9CE-F19BD28F29ED}" srcOrd="0" destOrd="0" presId="urn:microsoft.com/office/officeart/2011/layout/ThemePictureAccent#1"/>
    <dgm:cxn modelId="{25E3A407-66B1-4D4C-883F-4B1F904BFE02}" type="presOf" srcId="{F6285D3C-6D99-4B50-AA81-2A25D39AFA58}" destId="{40B5859F-9582-46CD-A012-727A3D524BCE}" srcOrd="0" destOrd="0" presId="urn:microsoft.com/office/officeart/2011/layout/ThemePictureAccent#1"/>
    <dgm:cxn modelId="{0A4765F8-E7EB-444A-8EBB-AAC145CEC6BC}" srcId="{21BA68BE-248D-4DFE-98FC-A26B33DD72ED}" destId="{71B3ECCD-6A38-4496-9729-A53B85F9B9E6}" srcOrd="2" destOrd="0" parTransId="{D7A02293-E2FF-4093-A50A-8707F81019F5}" sibTransId="{5D3F5377-B03A-4772-B288-286EA44C8935}"/>
    <dgm:cxn modelId="{64C109D7-E236-4A5A-A56A-CBC3CB55DBA2}" type="presOf" srcId="{71B6922F-DB76-4142-839B-57EFC1E2C520}" destId="{66010D79-6F80-476A-B2DF-EA93F6A8E9F0}" srcOrd="0" destOrd="0" presId="urn:microsoft.com/office/officeart/2011/layout/ThemePictureAccent#1"/>
    <dgm:cxn modelId="{30017CEF-1636-4CF8-8624-59986E3D8447}" type="presOf" srcId="{C06418BC-20E1-40AD-9981-3BB6028A8692}" destId="{B4858C7F-D92F-4230-B9C8-D65008906944}" srcOrd="0" destOrd="0" presId="urn:microsoft.com/office/officeart/2011/layout/ThemePictureAccent#1"/>
    <dgm:cxn modelId="{16DA7C6E-0119-4B69-B4C3-0442C6C53188}" type="presOf" srcId="{71B3ECCD-6A38-4496-9729-A53B85F9B9E6}" destId="{CD88A291-8ECC-45F8-9458-368C03727156}" srcOrd="0" destOrd="0" presId="urn:microsoft.com/office/officeart/2011/layout/ThemePictureAccent#1"/>
    <dgm:cxn modelId="{FD7639E2-99FD-419E-8357-123AB4A9D8FC}" type="presParOf" srcId="{B0FFD5EE-B6B2-405E-AEF6-26D7A387A5D5}" destId="{A33F60DA-6D6E-402E-A417-8284F21472F0}" srcOrd="0" destOrd="0" presId="urn:microsoft.com/office/officeart/2011/layout/ThemePictureAccent#1"/>
    <dgm:cxn modelId="{96CE02EC-2701-4D6B-87F0-6F2741E7654A}" type="presParOf" srcId="{A33F60DA-6D6E-402E-A417-8284F21472F0}" destId="{E70375FA-8B19-4BA2-B088-2945D3A0732D}" srcOrd="0" destOrd="0" presId="urn:microsoft.com/office/officeart/2011/layout/ThemePictureAccent#1"/>
    <dgm:cxn modelId="{DE69191D-BD61-45BC-8D66-F7F7B1D18F4E}" type="presParOf" srcId="{B0FFD5EE-B6B2-405E-AEF6-26D7A387A5D5}" destId="{2FF853CC-6506-4DC5-B696-196DF8212C16}" srcOrd="1" destOrd="0" presId="urn:microsoft.com/office/officeart/2011/layout/ThemePictureAccent#1"/>
    <dgm:cxn modelId="{21E8107C-4CCE-41CB-BFB1-85A862016980}" type="presParOf" srcId="{2FF853CC-6506-4DC5-B696-196DF8212C16}" destId="{CF210267-ABE1-4FFE-93F4-34966E9B2E8F}" srcOrd="0" destOrd="0" presId="urn:microsoft.com/office/officeart/2011/layout/ThemePictureAccent#1"/>
    <dgm:cxn modelId="{C04D1BB2-0865-40B1-97E8-01B7C3232EBA}" type="presParOf" srcId="{B0FFD5EE-B6B2-405E-AEF6-26D7A387A5D5}" destId="{99871178-CAFC-4FC2-85D7-0E33ECF7D60A}" srcOrd="2" destOrd="0" presId="urn:microsoft.com/office/officeart/2011/layout/ThemePictureAccent#1"/>
    <dgm:cxn modelId="{7F7FC94A-03A4-4241-8965-EC37F28EDBCC}" type="presParOf" srcId="{B0FFD5EE-B6B2-405E-AEF6-26D7A387A5D5}" destId="{6CF5A922-293B-48A2-9840-DC25D189F485}" srcOrd="3" destOrd="0" presId="urn:microsoft.com/office/officeart/2011/layout/ThemePictureAccent#1"/>
    <dgm:cxn modelId="{04E346B0-5383-4F1D-B3FF-27A4E3B6B3B2}" type="presParOf" srcId="{6CF5A922-293B-48A2-9840-DC25D189F485}" destId="{717925B1-02D4-454B-ABE7-9EFC54949BBC}" srcOrd="0" destOrd="0" presId="urn:microsoft.com/office/officeart/2011/layout/ThemePictureAccent#1"/>
    <dgm:cxn modelId="{48F9314E-AB1B-47F9-8383-A040AD29E9C5}" type="presParOf" srcId="{B0FFD5EE-B6B2-405E-AEF6-26D7A387A5D5}" destId="{C26463B3-72AF-4819-813F-309C15FA7FDB}" srcOrd="4" destOrd="0" presId="urn:microsoft.com/office/officeart/2011/layout/ThemePictureAccent#1"/>
    <dgm:cxn modelId="{834280BE-EA6B-4D21-BE34-40A35ED0B416}" type="presParOf" srcId="{C26463B3-72AF-4819-813F-309C15FA7FDB}" destId="{5FF14266-6A36-48C7-9148-84E16F1EF7C6}" srcOrd="0" destOrd="0" presId="urn:microsoft.com/office/officeart/2011/layout/ThemePictureAccent#1"/>
    <dgm:cxn modelId="{5B58DF60-F676-4F94-AE1B-552CCFF68ECC}" type="presParOf" srcId="{B0FFD5EE-B6B2-405E-AEF6-26D7A387A5D5}" destId="{B4858C7F-D92F-4230-B9C8-D65008906944}" srcOrd="5" destOrd="0" presId="urn:microsoft.com/office/officeart/2011/layout/ThemePictureAccent#1"/>
    <dgm:cxn modelId="{29D99C13-8627-4C10-92EC-016FDF1FD6B6}" type="presParOf" srcId="{B0FFD5EE-B6B2-405E-AEF6-26D7A387A5D5}" destId="{629EA802-E27B-4C45-AE80-BDBC71E1149D}" srcOrd="6" destOrd="0" presId="urn:microsoft.com/office/officeart/2011/layout/ThemePictureAccent#1"/>
    <dgm:cxn modelId="{79B04511-E62B-45B4-B51A-B72009F95D2A}" type="presParOf" srcId="{629EA802-E27B-4C45-AE80-BDBC71E1149D}" destId="{794B2472-AC8E-4A43-8B81-E2789196D4DA}" srcOrd="0" destOrd="0" presId="urn:microsoft.com/office/officeart/2011/layout/ThemePictureAccent#1"/>
    <dgm:cxn modelId="{159925C8-F0FF-4B62-95C8-634164ED0D19}" type="presParOf" srcId="{B0FFD5EE-B6B2-405E-AEF6-26D7A387A5D5}" destId="{0A913225-9626-4160-AE5C-F7270953A745}" srcOrd="7" destOrd="0" presId="urn:microsoft.com/office/officeart/2011/layout/ThemePictureAccent#1"/>
    <dgm:cxn modelId="{3469097E-217E-4058-A62F-E937DF16480C}" type="presParOf" srcId="{0A913225-9626-4160-AE5C-F7270953A745}" destId="{CB82102E-A60C-4E99-806E-3339E99B256A}" srcOrd="0" destOrd="0" presId="urn:microsoft.com/office/officeart/2011/layout/ThemePictureAccent#1"/>
    <dgm:cxn modelId="{691FB9EB-51E4-4EEA-89E9-8B4100763F65}" type="presParOf" srcId="{B0FFD5EE-B6B2-405E-AEF6-26D7A387A5D5}" destId="{CD88A291-8ECC-45F8-9458-368C03727156}" srcOrd="8" destOrd="0" presId="urn:microsoft.com/office/officeart/2011/layout/ThemePictureAccent#1"/>
    <dgm:cxn modelId="{0B8D6620-30D3-4980-B8AA-9D104B6CDE46}" type="presParOf" srcId="{B0FFD5EE-B6B2-405E-AEF6-26D7A387A5D5}" destId="{C0A73F8A-6176-4D41-ACE6-0EF22F740B3C}" srcOrd="9" destOrd="0" presId="urn:microsoft.com/office/officeart/2011/layout/ThemePictureAccent#1"/>
    <dgm:cxn modelId="{27C14482-1D1E-485E-8B17-A9174B1A17C6}" type="presParOf" srcId="{C0A73F8A-6176-4D41-ACE6-0EF22F740B3C}" destId="{6A5E00D5-C5F4-4DE2-A208-8596635AB384}" srcOrd="0" destOrd="0" presId="urn:microsoft.com/office/officeart/2011/layout/ThemePictureAccent#1"/>
    <dgm:cxn modelId="{FF9DE841-D19F-4D3E-B5BF-A4D80A9B3B6A}" type="presParOf" srcId="{B0FFD5EE-B6B2-405E-AEF6-26D7A387A5D5}" destId="{C3BF1662-9C58-4EA4-B8FB-583979206207}" srcOrd="10" destOrd="0" presId="urn:microsoft.com/office/officeart/2011/layout/ThemePictureAccent#1"/>
    <dgm:cxn modelId="{4C611CDA-70E5-453C-AFB7-F78641471DBF}" type="presParOf" srcId="{C3BF1662-9C58-4EA4-B8FB-583979206207}" destId="{841CF266-CB56-4F7C-BCA0-0118111BB1D3}" srcOrd="0" destOrd="0" presId="urn:microsoft.com/office/officeart/2011/layout/ThemePictureAccent#1"/>
    <dgm:cxn modelId="{024776AD-D450-48AF-935E-4971F3A86DF4}" type="presParOf" srcId="{B0FFD5EE-B6B2-405E-AEF6-26D7A387A5D5}" destId="{A4279F0E-18E7-494D-A9CE-F19BD28F29ED}" srcOrd="11" destOrd="0" presId="urn:microsoft.com/office/officeart/2011/layout/ThemePictureAccent#1"/>
    <dgm:cxn modelId="{10F3FDFE-9917-42CC-9CA6-3C84B77CCA2C}" type="presParOf" srcId="{B0FFD5EE-B6B2-405E-AEF6-26D7A387A5D5}" destId="{2A64DEA0-6DAC-4B7C-8951-398332C3E648}" srcOrd="12" destOrd="0" presId="urn:microsoft.com/office/officeart/2011/layout/ThemePictureAccent#1"/>
    <dgm:cxn modelId="{4A226C40-2CED-4F10-94DD-637055FAA2A4}" type="presParOf" srcId="{2A64DEA0-6DAC-4B7C-8951-398332C3E648}" destId="{FE04EC1D-8778-47F9-B56C-13124C3765DC}" srcOrd="0" destOrd="0" presId="urn:microsoft.com/office/officeart/2011/layout/ThemePictureAccent#1"/>
    <dgm:cxn modelId="{A8033C19-CF27-4602-BB34-567E193690E0}" type="presParOf" srcId="{B0FFD5EE-B6B2-405E-AEF6-26D7A387A5D5}" destId="{19875010-1138-4175-949E-268F40A0BFD1}" srcOrd="13" destOrd="0" presId="urn:microsoft.com/office/officeart/2011/layout/ThemePictureAccent#1"/>
    <dgm:cxn modelId="{06605447-8091-4CC5-A957-3375320C855E}" type="presParOf" srcId="{19875010-1138-4175-949E-268F40A0BFD1}" destId="{14D0F424-CF01-4A62-BD4F-1E7A0A9DD0D3}" srcOrd="0" destOrd="0" presId="urn:microsoft.com/office/officeart/2011/layout/ThemePictureAccent#1"/>
    <dgm:cxn modelId="{8A69AE73-275D-4354-92A2-DE5A2EA7F498}" type="presParOf" srcId="{B0FFD5EE-B6B2-405E-AEF6-26D7A387A5D5}" destId="{40B5859F-9582-46CD-A012-727A3D524BCE}" srcOrd="14" destOrd="0" presId="urn:microsoft.com/office/officeart/2011/layout/ThemePictureAccent#1"/>
    <dgm:cxn modelId="{296E456E-8357-45FD-8C9B-D337BCB3B7AF}" type="presParOf" srcId="{B0FFD5EE-B6B2-405E-AEF6-26D7A387A5D5}" destId="{3EA22B51-05A0-477A-8D93-6A1E3ABE2325}" srcOrd="15" destOrd="0" presId="urn:microsoft.com/office/officeart/2011/layout/ThemePictureAccent#1"/>
    <dgm:cxn modelId="{CB3B704B-8F93-4981-AC29-A5C0FF29669F}" type="presParOf" srcId="{3EA22B51-05A0-477A-8D93-6A1E3ABE2325}" destId="{6298690B-214A-4B07-AA9E-CA5FB6E6B7A7}" srcOrd="0" destOrd="0" presId="urn:microsoft.com/office/officeart/2011/layout/ThemePictureAccent#1"/>
    <dgm:cxn modelId="{DCD265B1-AFE9-430E-A97D-3417A44054A0}" type="presParOf" srcId="{B0FFD5EE-B6B2-405E-AEF6-26D7A387A5D5}" destId="{84603DAD-5F22-4EF4-A45D-4FBFFC8C7ABE}" srcOrd="16" destOrd="0" presId="urn:microsoft.com/office/officeart/2011/layout/ThemePictureAccent#1"/>
    <dgm:cxn modelId="{0A9BF04B-EE62-437B-BD29-A7145024A100}" type="presParOf" srcId="{84603DAD-5F22-4EF4-A45D-4FBFFC8C7ABE}" destId="{DE5347BE-E8BD-408D-8310-F5C2B3C9965F}" srcOrd="0" destOrd="0" presId="urn:microsoft.com/office/officeart/2011/layout/ThemePictureAccent#1"/>
    <dgm:cxn modelId="{A3702A7E-179A-4BF2-8350-3393ED3F3B69}" type="presParOf" srcId="{B0FFD5EE-B6B2-405E-AEF6-26D7A387A5D5}" destId="{66010D79-6F80-476A-B2DF-EA93F6A8E9F0}" srcOrd="17" destOrd="0" presId="urn:microsoft.com/office/officeart/2011/layout/ThemePictureAccen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8391FE-6020-4919-8C14-071A03B644F7}" type="doc">
      <dgm:prSet loTypeId="urn:microsoft.com/office/officeart/2008/layout/VerticalCurvedList" loCatId="list" qsTypeId="urn:microsoft.com/office/officeart/2009/2/quickstyle/3d8" qsCatId="3D" csTypeId="urn:microsoft.com/office/officeart/2005/8/colors/accent6_5" csCatId="accent6" phldr="1"/>
      <dgm:spPr/>
      <dgm:t>
        <a:bodyPr/>
        <a:lstStyle/>
        <a:p>
          <a:endParaRPr lang="en-US"/>
        </a:p>
      </dgm:t>
    </dgm:pt>
    <dgm:pt modelId="{830324E8-B771-4BED-A7A1-0E3EA0FCC218}">
      <dgm:prSet phldrT="[Text]"/>
      <dgm:spPr>
        <a:solidFill>
          <a:srgbClr val="3399FF">
            <a:alpha val="90000"/>
          </a:srgbClr>
        </a:solidFill>
      </dgm:spPr>
      <dgm:t>
        <a:bodyPr/>
        <a:lstStyle/>
        <a:p>
          <a:r>
            <a:rPr lang="en-US" dirty="0" smtClean="0"/>
            <a:t>Communities of Practice</a:t>
          </a:r>
          <a:endParaRPr lang="en-US" dirty="0"/>
        </a:p>
      </dgm:t>
    </dgm:pt>
    <dgm:pt modelId="{977B1DB1-D22B-4A07-8567-3C46AED1BA92}" type="parTrans" cxnId="{AFB9567A-8AFD-4E1F-B340-9ADFA4B1DDDB}">
      <dgm:prSet/>
      <dgm:spPr/>
      <dgm:t>
        <a:bodyPr/>
        <a:lstStyle/>
        <a:p>
          <a:endParaRPr lang="en-US"/>
        </a:p>
      </dgm:t>
    </dgm:pt>
    <dgm:pt modelId="{1009A08E-D6C8-4146-B8A8-0058CC3BEFA7}" type="sibTrans" cxnId="{AFB9567A-8AFD-4E1F-B340-9ADFA4B1DDDB}">
      <dgm:prSet/>
      <dgm:spPr/>
      <dgm:t>
        <a:bodyPr/>
        <a:lstStyle/>
        <a:p>
          <a:endParaRPr lang="en-US"/>
        </a:p>
      </dgm:t>
    </dgm:pt>
    <dgm:pt modelId="{FB8351C2-7F75-465F-82A1-3C44C63A5BFC}">
      <dgm:prSet phldrT="[Text]"/>
      <dgm:spPr>
        <a:solidFill>
          <a:srgbClr val="00B0F0">
            <a:alpha val="70000"/>
          </a:srgbClr>
        </a:solidFill>
      </dgm:spPr>
      <dgm:t>
        <a:bodyPr/>
        <a:lstStyle/>
        <a:p>
          <a:r>
            <a:rPr lang="en-US" dirty="0" err="1" smtClean="0"/>
            <a:t>JCoP</a:t>
          </a:r>
          <a:endParaRPr lang="en-US" dirty="0"/>
        </a:p>
      </dgm:t>
    </dgm:pt>
    <dgm:pt modelId="{2DE8AA15-F3F6-4683-A54B-90299EFBA26A}" type="parTrans" cxnId="{E5EC4BFC-DDF4-45F2-860A-97528FA5BFED}">
      <dgm:prSet/>
      <dgm:spPr/>
      <dgm:t>
        <a:bodyPr/>
        <a:lstStyle/>
        <a:p>
          <a:endParaRPr lang="en-US"/>
        </a:p>
      </dgm:t>
    </dgm:pt>
    <dgm:pt modelId="{7E076A57-A2DF-4C3B-BB97-F3A9E3091D8E}" type="sibTrans" cxnId="{E5EC4BFC-DDF4-45F2-860A-97528FA5BFED}">
      <dgm:prSet/>
      <dgm:spPr/>
      <dgm:t>
        <a:bodyPr/>
        <a:lstStyle/>
        <a:p>
          <a:endParaRPr lang="en-US"/>
        </a:p>
      </dgm:t>
    </dgm:pt>
    <dgm:pt modelId="{F6EEB64A-2D77-4127-8CC5-0F454854EC58}">
      <dgm:prSet phldrT="[Text]"/>
      <dgm:spPr>
        <a:solidFill>
          <a:schemeClr val="accent5">
            <a:lumMod val="25000"/>
            <a:alpha val="50000"/>
          </a:schemeClr>
        </a:solidFill>
      </dgm:spPr>
      <dgm:t>
        <a:bodyPr/>
        <a:lstStyle/>
        <a:p>
          <a:r>
            <a:rPr lang="en-US" dirty="0" smtClean="0"/>
            <a:t>JKR Yellow Pages</a:t>
          </a:r>
          <a:endParaRPr lang="en-US" dirty="0"/>
        </a:p>
      </dgm:t>
    </dgm:pt>
    <dgm:pt modelId="{DAE2F7BE-C236-4AB0-9D23-BF523E0C660F}" type="parTrans" cxnId="{9FD9A896-C3BF-478D-82F4-B771992FE45E}">
      <dgm:prSet/>
      <dgm:spPr/>
      <dgm:t>
        <a:bodyPr/>
        <a:lstStyle/>
        <a:p>
          <a:endParaRPr lang="en-US"/>
        </a:p>
      </dgm:t>
    </dgm:pt>
    <dgm:pt modelId="{C8D832A7-55A7-47B4-9C0C-81945714BB8F}" type="sibTrans" cxnId="{9FD9A896-C3BF-478D-82F4-B771992FE45E}">
      <dgm:prSet/>
      <dgm:spPr/>
      <dgm:t>
        <a:bodyPr/>
        <a:lstStyle/>
        <a:p>
          <a:endParaRPr lang="en-US"/>
        </a:p>
      </dgm:t>
    </dgm:pt>
    <dgm:pt modelId="{92649547-A6BF-4833-8EF2-FEAFFFF1B2F0}" type="pres">
      <dgm:prSet presAssocID="{4A8391FE-6020-4919-8C14-071A03B644F7}" presName="Name0" presStyleCnt="0">
        <dgm:presLayoutVars>
          <dgm:chMax val="7"/>
          <dgm:chPref val="7"/>
          <dgm:dir/>
        </dgm:presLayoutVars>
      </dgm:prSet>
      <dgm:spPr/>
      <dgm:t>
        <a:bodyPr/>
        <a:lstStyle/>
        <a:p>
          <a:endParaRPr lang="en-MY"/>
        </a:p>
      </dgm:t>
    </dgm:pt>
    <dgm:pt modelId="{E2CA9A66-3661-438A-8C4A-77375FA4E9E3}" type="pres">
      <dgm:prSet presAssocID="{4A8391FE-6020-4919-8C14-071A03B644F7}" presName="Name1" presStyleCnt="0"/>
      <dgm:spPr/>
      <dgm:t>
        <a:bodyPr/>
        <a:lstStyle/>
        <a:p>
          <a:endParaRPr lang="en-US"/>
        </a:p>
      </dgm:t>
    </dgm:pt>
    <dgm:pt modelId="{196EFD13-6911-43DE-B3FC-4EC0981D3BC1}" type="pres">
      <dgm:prSet presAssocID="{4A8391FE-6020-4919-8C14-071A03B644F7}" presName="cycle" presStyleCnt="0"/>
      <dgm:spPr/>
      <dgm:t>
        <a:bodyPr/>
        <a:lstStyle/>
        <a:p>
          <a:endParaRPr lang="en-US"/>
        </a:p>
      </dgm:t>
    </dgm:pt>
    <dgm:pt modelId="{A7D0B77A-C9B1-4F24-8F3C-B55A44FEDFDE}" type="pres">
      <dgm:prSet presAssocID="{4A8391FE-6020-4919-8C14-071A03B644F7}" presName="srcNode" presStyleLbl="node1" presStyleIdx="0" presStyleCnt="3"/>
      <dgm:spPr/>
      <dgm:t>
        <a:bodyPr/>
        <a:lstStyle/>
        <a:p>
          <a:endParaRPr lang="en-US"/>
        </a:p>
      </dgm:t>
    </dgm:pt>
    <dgm:pt modelId="{CE44FF86-C737-4DF0-9C85-B2183D5830E6}" type="pres">
      <dgm:prSet presAssocID="{4A8391FE-6020-4919-8C14-071A03B644F7}" presName="conn" presStyleLbl="parChTrans1D2" presStyleIdx="0" presStyleCnt="1"/>
      <dgm:spPr/>
      <dgm:t>
        <a:bodyPr/>
        <a:lstStyle/>
        <a:p>
          <a:endParaRPr lang="en-MY"/>
        </a:p>
      </dgm:t>
    </dgm:pt>
    <dgm:pt modelId="{969274FB-3F69-4C37-A28A-1EB4A0D5FA2D}" type="pres">
      <dgm:prSet presAssocID="{4A8391FE-6020-4919-8C14-071A03B644F7}" presName="extraNode" presStyleLbl="node1" presStyleIdx="0" presStyleCnt="3"/>
      <dgm:spPr/>
      <dgm:t>
        <a:bodyPr/>
        <a:lstStyle/>
        <a:p>
          <a:endParaRPr lang="en-US"/>
        </a:p>
      </dgm:t>
    </dgm:pt>
    <dgm:pt modelId="{3BAEA39E-25A3-41E8-81D4-B7346218AB74}" type="pres">
      <dgm:prSet presAssocID="{4A8391FE-6020-4919-8C14-071A03B644F7}" presName="dstNode" presStyleLbl="node1" presStyleIdx="0" presStyleCnt="3"/>
      <dgm:spPr/>
      <dgm:t>
        <a:bodyPr/>
        <a:lstStyle/>
        <a:p>
          <a:endParaRPr lang="en-US"/>
        </a:p>
      </dgm:t>
    </dgm:pt>
    <dgm:pt modelId="{BD978078-BC42-4083-946E-52DCC13330C1}" type="pres">
      <dgm:prSet presAssocID="{830324E8-B771-4BED-A7A1-0E3EA0FCC218}" presName="text_1" presStyleLbl="node1" presStyleIdx="0" presStyleCnt="3">
        <dgm:presLayoutVars>
          <dgm:bulletEnabled val="1"/>
        </dgm:presLayoutVars>
      </dgm:prSet>
      <dgm:spPr/>
      <dgm:t>
        <a:bodyPr/>
        <a:lstStyle/>
        <a:p>
          <a:endParaRPr lang="en-MY"/>
        </a:p>
      </dgm:t>
    </dgm:pt>
    <dgm:pt modelId="{520733CB-4457-4518-A223-FAB4D22A5DD6}" type="pres">
      <dgm:prSet presAssocID="{830324E8-B771-4BED-A7A1-0E3EA0FCC218}" presName="accent_1" presStyleCnt="0"/>
      <dgm:spPr/>
      <dgm:t>
        <a:bodyPr/>
        <a:lstStyle/>
        <a:p>
          <a:endParaRPr lang="en-US"/>
        </a:p>
      </dgm:t>
    </dgm:pt>
    <dgm:pt modelId="{DB145288-9A69-4BFD-942F-A1E28DEF984A}" type="pres">
      <dgm:prSet presAssocID="{830324E8-B771-4BED-A7A1-0E3EA0FCC218}" presName="accentRepeatNode" presStyleLbl="solidFgAcc1" presStyleIdx="0" presStyleCnt="3"/>
      <dgm:spPr/>
      <dgm:t>
        <a:bodyPr/>
        <a:lstStyle/>
        <a:p>
          <a:endParaRPr lang="en-US"/>
        </a:p>
      </dgm:t>
    </dgm:pt>
    <dgm:pt modelId="{756E905B-AEDD-4F69-BF10-C8C50784A627}" type="pres">
      <dgm:prSet presAssocID="{FB8351C2-7F75-465F-82A1-3C44C63A5BFC}" presName="text_2" presStyleLbl="node1" presStyleIdx="1" presStyleCnt="3">
        <dgm:presLayoutVars>
          <dgm:bulletEnabled val="1"/>
        </dgm:presLayoutVars>
      </dgm:prSet>
      <dgm:spPr/>
      <dgm:t>
        <a:bodyPr/>
        <a:lstStyle/>
        <a:p>
          <a:endParaRPr lang="en-US"/>
        </a:p>
      </dgm:t>
    </dgm:pt>
    <dgm:pt modelId="{7D2B41C3-C9C0-4D4F-83F7-8AC7375FC826}" type="pres">
      <dgm:prSet presAssocID="{FB8351C2-7F75-465F-82A1-3C44C63A5BFC}" presName="accent_2" presStyleCnt="0"/>
      <dgm:spPr/>
      <dgm:t>
        <a:bodyPr/>
        <a:lstStyle/>
        <a:p>
          <a:endParaRPr lang="en-US"/>
        </a:p>
      </dgm:t>
    </dgm:pt>
    <dgm:pt modelId="{9CB9BBF4-F0D0-4136-AA79-6FDCCA8FCAC0}" type="pres">
      <dgm:prSet presAssocID="{FB8351C2-7F75-465F-82A1-3C44C63A5BFC}" presName="accentRepeatNode" presStyleLbl="solidFgAcc1" presStyleIdx="1" presStyleCnt="3"/>
      <dgm:spPr/>
      <dgm:t>
        <a:bodyPr/>
        <a:lstStyle/>
        <a:p>
          <a:endParaRPr lang="en-US"/>
        </a:p>
      </dgm:t>
    </dgm:pt>
    <dgm:pt modelId="{59DBE587-089C-43BA-9CD4-4E66D675359A}" type="pres">
      <dgm:prSet presAssocID="{F6EEB64A-2D77-4127-8CC5-0F454854EC58}" presName="text_3" presStyleLbl="node1" presStyleIdx="2" presStyleCnt="3">
        <dgm:presLayoutVars>
          <dgm:bulletEnabled val="1"/>
        </dgm:presLayoutVars>
      </dgm:prSet>
      <dgm:spPr/>
      <dgm:t>
        <a:bodyPr/>
        <a:lstStyle/>
        <a:p>
          <a:endParaRPr lang="en-US"/>
        </a:p>
      </dgm:t>
    </dgm:pt>
    <dgm:pt modelId="{51F2DC2D-1266-47CB-9EC7-5511D768BC83}" type="pres">
      <dgm:prSet presAssocID="{F6EEB64A-2D77-4127-8CC5-0F454854EC58}" presName="accent_3" presStyleCnt="0"/>
      <dgm:spPr/>
      <dgm:t>
        <a:bodyPr/>
        <a:lstStyle/>
        <a:p>
          <a:endParaRPr lang="en-US"/>
        </a:p>
      </dgm:t>
    </dgm:pt>
    <dgm:pt modelId="{76365AD4-F173-4C02-AA19-E697A60A47B9}" type="pres">
      <dgm:prSet presAssocID="{F6EEB64A-2D77-4127-8CC5-0F454854EC58}" presName="accentRepeatNode" presStyleLbl="solidFgAcc1" presStyleIdx="2" presStyleCnt="3"/>
      <dgm:spPr/>
      <dgm:t>
        <a:bodyPr/>
        <a:lstStyle/>
        <a:p>
          <a:endParaRPr lang="en-US"/>
        </a:p>
      </dgm:t>
    </dgm:pt>
  </dgm:ptLst>
  <dgm:cxnLst>
    <dgm:cxn modelId="{7C007ED5-1D31-4FC5-B778-0AEDDAC4BACC}" type="presOf" srcId="{1009A08E-D6C8-4146-B8A8-0058CC3BEFA7}" destId="{CE44FF86-C737-4DF0-9C85-B2183D5830E6}" srcOrd="0" destOrd="0" presId="urn:microsoft.com/office/officeart/2008/layout/VerticalCurvedList"/>
    <dgm:cxn modelId="{C7B1E0AF-9173-4E12-9B96-233A6036987F}" type="presOf" srcId="{830324E8-B771-4BED-A7A1-0E3EA0FCC218}" destId="{BD978078-BC42-4083-946E-52DCC13330C1}" srcOrd="0" destOrd="0" presId="urn:microsoft.com/office/officeart/2008/layout/VerticalCurvedList"/>
    <dgm:cxn modelId="{70A33ED0-91A3-49A9-9ECB-EFEDBE75D592}" type="presOf" srcId="{4A8391FE-6020-4919-8C14-071A03B644F7}" destId="{92649547-A6BF-4833-8EF2-FEAFFFF1B2F0}" srcOrd="0" destOrd="0" presId="urn:microsoft.com/office/officeart/2008/layout/VerticalCurvedList"/>
    <dgm:cxn modelId="{9FD9A896-C3BF-478D-82F4-B771992FE45E}" srcId="{4A8391FE-6020-4919-8C14-071A03B644F7}" destId="{F6EEB64A-2D77-4127-8CC5-0F454854EC58}" srcOrd="2" destOrd="0" parTransId="{DAE2F7BE-C236-4AB0-9D23-BF523E0C660F}" sibTransId="{C8D832A7-55A7-47B4-9C0C-81945714BB8F}"/>
    <dgm:cxn modelId="{AFB9567A-8AFD-4E1F-B340-9ADFA4B1DDDB}" srcId="{4A8391FE-6020-4919-8C14-071A03B644F7}" destId="{830324E8-B771-4BED-A7A1-0E3EA0FCC218}" srcOrd="0" destOrd="0" parTransId="{977B1DB1-D22B-4A07-8567-3C46AED1BA92}" sibTransId="{1009A08E-D6C8-4146-B8A8-0058CC3BEFA7}"/>
    <dgm:cxn modelId="{FF2D9E8D-F322-43AB-941B-5D6993704D66}" type="presOf" srcId="{F6EEB64A-2D77-4127-8CC5-0F454854EC58}" destId="{59DBE587-089C-43BA-9CD4-4E66D675359A}" srcOrd="0" destOrd="0" presId="urn:microsoft.com/office/officeart/2008/layout/VerticalCurvedList"/>
    <dgm:cxn modelId="{E5EC4BFC-DDF4-45F2-860A-97528FA5BFED}" srcId="{4A8391FE-6020-4919-8C14-071A03B644F7}" destId="{FB8351C2-7F75-465F-82A1-3C44C63A5BFC}" srcOrd="1" destOrd="0" parTransId="{2DE8AA15-F3F6-4683-A54B-90299EFBA26A}" sibTransId="{7E076A57-A2DF-4C3B-BB97-F3A9E3091D8E}"/>
    <dgm:cxn modelId="{FD3A6D74-D547-4D81-A40B-92831A95CF60}" type="presOf" srcId="{FB8351C2-7F75-465F-82A1-3C44C63A5BFC}" destId="{756E905B-AEDD-4F69-BF10-C8C50784A627}" srcOrd="0" destOrd="0" presId="urn:microsoft.com/office/officeart/2008/layout/VerticalCurvedList"/>
    <dgm:cxn modelId="{F133B2F8-59A4-4855-A809-62022595DDF2}" type="presParOf" srcId="{92649547-A6BF-4833-8EF2-FEAFFFF1B2F0}" destId="{E2CA9A66-3661-438A-8C4A-77375FA4E9E3}" srcOrd="0" destOrd="0" presId="urn:microsoft.com/office/officeart/2008/layout/VerticalCurvedList"/>
    <dgm:cxn modelId="{ACEABE9D-1B49-4F36-AE41-29D90CF90AE2}" type="presParOf" srcId="{E2CA9A66-3661-438A-8C4A-77375FA4E9E3}" destId="{196EFD13-6911-43DE-B3FC-4EC0981D3BC1}" srcOrd="0" destOrd="0" presId="urn:microsoft.com/office/officeart/2008/layout/VerticalCurvedList"/>
    <dgm:cxn modelId="{B87BF95D-B0D0-42A8-B80E-D95DE1A20FE6}" type="presParOf" srcId="{196EFD13-6911-43DE-B3FC-4EC0981D3BC1}" destId="{A7D0B77A-C9B1-4F24-8F3C-B55A44FEDFDE}" srcOrd="0" destOrd="0" presId="urn:microsoft.com/office/officeart/2008/layout/VerticalCurvedList"/>
    <dgm:cxn modelId="{D16AF55B-F053-46B8-85B7-44A3DACB0698}" type="presParOf" srcId="{196EFD13-6911-43DE-B3FC-4EC0981D3BC1}" destId="{CE44FF86-C737-4DF0-9C85-B2183D5830E6}" srcOrd="1" destOrd="0" presId="urn:microsoft.com/office/officeart/2008/layout/VerticalCurvedList"/>
    <dgm:cxn modelId="{88BDEB74-B3FD-4A61-8CA6-1938B8B01CF3}" type="presParOf" srcId="{196EFD13-6911-43DE-B3FC-4EC0981D3BC1}" destId="{969274FB-3F69-4C37-A28A-1EB4A0D5FA2D}" srcOrd="2" destOrd="0" presId="urn:microsoft.com/office/officeart/2008/layout/VerticalCurvedList"/>
    <dgm:cxn modelId="{C4C774E4-FA66-4644-AC6E-8EFB9F5E4FCC}" type="presParOf" srcId="{196EFD13-6911-43DE-B3FC-4EC0981D3BC1}" destId="{3BAEA39E-25A3-41E8-81D4-B7346218AB74}" srcOrd="3" destOrd="0" presId="urn:microsoft.com/office/officeart/2008/layout/VerticalCurvedList"/>
    <dgm:cxn modelId="{54CAFF2A-11F5-4904-926B-1BC5052009AB}" type="presParOf" srcId="{E2CA9A66-3661-438A-8C4A-77375FA4E9E3}" destId="{BD978078-BC42-4083-946E-52DCC13330C1}" srcOrd="1" destOrd="0" presId="urn:microsoft.com/office/officeart/2008/layout/VerticalCurvedList"/>
    <dgm:cxn modelId="{DFFEF2B3-A263-4371-AD1A-B51800A4B1FE}" type="presParOf" srcId="{E2CA9A66-3661-438A-8C4A-77375FA4E9E3}" destId="{520733CB-4457-4518-A223-FAB4D22A5DD6}" srcOrd="2" destOrd="0" presId="urn:microsoft.com/office/officeart/2008/layout/VerticalCurvedList"/>
    <dgm:cxn modelId="{3E6DE3F5-2E5C-4722-A1F3-D7D3C46E8F85}" type="presParOf" srcId="{520733CB-4457-4518-A223-FAB4D22A5DD6}" destId="{DB145288-9A69-4BFD-942F-A1E28DEF984A}" srcOrd="0" destOrd="0" presId="urn:microsoft.com/office/officeart/2008/layout/VerticalCurvedList"/>
    <dgm:cxn modelId="{9B61AD80-9D06-43C9-B217-AF31A31CDBC3}" type="presParOf" srcId="{E2CA9A66-3661-438A-8C4A-77375FA4E9E3}" destId="{756E905B-AEDD-4F69-BF10-C8C50784A627}" srcOrd="3" destOrd="0" presId="urn:microsoft.com/office/officeart/2008/layout/VerticalCurvedList"/>
    <dgm:cxn modelId="{5C5D2B8A-F4EB-47CB-95DB-9F35942CD44E}" type="presParOf" srcId="{E2CA9A66-3661-438A-8C4A-77375FA4E9E3}" destId="{7D2B41C3-C9C0-4D4F-83F7-8AC7375FC826}" srcOrd="4" destOrd="0" presId="urn:microsoft.com/office/officeart/2008/layout/VerticalCurvedList"/>
    <dgm:cxn modelId="{31D37934-553B-4884-BC94-21486D566BD9}" type="presParOf" srcId="{7D2B41C3-C9C0-4D4F-83F7-8AC7375FC826}" destId="{9CB9BBF4-F0D0-4136-AA79-6FDCCA8FCAC0}" srcOrd="0" destOrd="0" presId="urn:microsoft.com/office/officeart/2008/layout/VerticalCurvedList"/>
    <dgm:cxn modelId="{46838EA4-61A0-43C7-B11E-DE7469DFE3FA}" type="presParOf" srcId="{E2CA9A66-3661-438A-8C4A-77375FA4E9E3}" destId="{59DBE587-089C-43BA-9CD4-4E66D675359A}" srcOrd="5" destOrd="0" presId="urn:microsoft.com/office/officeart/2008/layout/VerticalCurvedList"/>
    <dgm:cxn modelId="{527593D2-9F97-4E4D-B941-0EEE8CAE4A49}" type="presParOf" srcId="{E2CA9A66-3661-438A-8C4A-77375FA4E9E3}" destId="{51F2DC2D-1266-47CB-9EC7-5511D768BC83}" srcOrd="6" destOrd="0" presId="urn:microsoft.com/office/officeart/2008/layout/VerticalCurvedList"/>
    <dgm:cxn modelId="{06F8869E-1E95-4527-8F99-253B3FF0EB34}" type="presParOf" srcId="{51F2DC2D-1266-47CB-9EC7-5511D768BC83}" destId="{76365AD4-F173-4C02-AA19-E697A60A47B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F4A6FEA-A72F-47D1-A1E4-52397B5D1E1E}" type="doc">
      <dgm:prSet loTypeId="urn:microsoft.com/office/officeart/2008/layout/VerticalCurvedList" loCatId="list" qsTypeId="urn:microsoft.com/office/officeart/2009/2/quickstyle/3d8" qsCatId="3D" csTypeId="urn:microsoft.com/office/officeart/2005/8/colors/accent6_5" csCatId="accent6" phldr="1"/>
      <dgm:spPr/>
      <dgm:t>
        <a:bodyPr/>
        <a:lstStyle/>
        <a:p>
          <a:endParaRPr lang="en-US"/>
        </a:p>
      </dgm:t>
    </dgm:pt>
    <dgm:pt modelId="{6AD42CE6-E51B-4B67-8E74-A9C42DE7931F}">
      <dgm:prSet phldrT="[Text]"/>
      <dgm:spPr>
        <a:solidFill>
          <a:srgbClr val="025198">
            <a:alpha val="90000"/>
          </a:srgbClr>
        </a:solidFill>
      </dgm:spPr>
      <dgm:t>
        <a:bodyPr/>
        <a:lstStyle/>
        <a:p>
          <a:r>
            <a:rPr lang="en-US" dirty="0" err="1" smtClean="0"/>
            <a:t>JPedia</a:t>
          </a:r>
          <a:endParaRPr lang="en-US" dirty="0"/>
        </a:p>
      </dgm:t>
    </dgm:pt>
    <dgm:pt modelId="{66FFC0BC-29A0-4318-9B8B-331A326CE7CC}" type="parTrans" cxnId="{9FE30426-A119-4509-AA09-A958FA2047A5}">
      <dgm:prSet/>
      <dgm:spPr/>
      <dgm:t>
        <a:bodyPr/>
        <a:lstStyle/>
        <a:p>
          <a:endParaRPr lang="en-US"/>
        </a:p>
      </dgm:t>
    </dgm:pt>
    <dgm:pt modelId="{2C8C6DEA-417A-497E-A703-B25B181B2B07}" type="sibTrans" cxnId="{9FE30426-A119-4509-AA09-A958FA2047A5}">
      <dgm:prSet/>
      <dgm:spPr/>
      <dgm:t>
        <a:bodyPr/>
        <a:lstStyle/>
        <a:p>
          <a:endParaRPr lang="en-US"/>
        </a:p>
      </dgm:t>
    </dgm:pt>
    <dgm:pt modelId="{10BEEEFA-86AA-4383-91DF-37CA2115D39A}">
      <dgm:prSet phldrT="[Text]"/>
      <dgm:spPr>
        <a:solidFill>
          <a:srgbClr val="0C788E">
            <a:alpha val="70000"/>
          </a:srgbClr>
        </a:solidFill>
      </dgm:spPr>
      <dgm:t>
        <a:bodyPr/>
        <a:lstStyle/>
        <a:p>
          <a:r>
            <a:rPr lang="en-US" dirty="0" smtClean="0"/>
            <a:t>E-Learning</a:t>
          </a:r>
          <a:endParaRPr lang="en-US" dirty="0"/>
        </a:p>
      </dgm:t>
    </dgm:pt>
    <dgm:pt modelId="{6BDEBDD1-845C-4BD6-B4B7-52B1D482F017}" type="parTrans" cxnId="{58793FD6-5ECE-446E-A6D5-5EE2BD23328C}">
      <dgm:prSet/>
      <dgm:spPr/>
      <dgm:t>
        <a:bodyPr/>
        <a:lstStyle/>
        <a:p>
          <a:endParaRPr lang="en-US"/>
        </a:p>
      </dgm:t>
    </dgm:pt>
    <dgm:pt modelId="{1E40E093-59EF-47EB-8E66-2464FC2864C6}" type="sibTrans" cxnId="{58793FD6-5ECE-446E-A6D5-5EE2BD23328C}">
      <dgm:prSet/>
      <dgm:spPr/>
      <dgm:t>
        <a:bodyPr/>
        <a:lstStyle/>
        <a:p>
          <a:endParaRPr lang="en-US"/>
        </a:p>
      </dgm:t>
    </dgm:pt>
    <dgm:pt modelId="{2234940F-C792-4D2A-88DA-AED18BA5AC92}">
      <dgm:prSet phldrT="[Text]"/>
      <dgm:spPr>
        <a:solidFill>
          <a:srgbClr val="025198">
            <a:alpha val="50000"/>
          </a:srgbClr>
        </a:solidFill>
      </dgm:spPr>
      <dgm:t>
        <a:bodyPr/>
        <a:lstStyle/>
        <a:p>
          <a:r>
            <a:rPr lang="en-US" dirty="0" smtClean="0"/>
            <a:t>Project Lessons Learned</a:t>
          </a:r>
          <a:endParaRPr lang="en-US" dirty="0"/>
        </a:p>
      </dgm:t>
    </dgm:pt>
    <dgm:pt modelId="{DF94AA0C-B0FC-44F4-B076-34D0B32C7FBA}" type="parTrans" cxnId="{045F2A57-FA22-43A1-BB47-117AB6453FE9}">
      <dgm:prSet/>
      <dgm:spPr/>
      <dgm:t>
        <a:bodyPr/>
        <a:lstStyle/>
        <a:p>
          <a:endParaRPr lang="en-US"/>
        </a:p>
      </dgm:t>
    </dgm:pt>
    <dgm:pt modelId="{C8852CEA-5138-496C-823A-A8DA8736C52C}" type="sibTrans" cxnId="{045F2A57-FA22-43A1-BB47-117AB6453FE9}">
      <dgm:prSet/>
      <dgm:spPr/>
      <dgm:t>
        <a:bodyPr/>
        <a:lstStyle/>
        <a:p>
          <a:endParaRPr lang="en-US"/>
        </a:p>
      </dgm:t>
    </dgm:pt>
    <dgm:pt modelId="{A69F3D19-3DBA-4E92-9DBC-369223A9790E}" type="pres">
      <dgm:prSet presAssocID="{AF4A6FEA-A72F-47D1-A1E4-52397B5D1E1E}" presName="Name0" presStyleCnt="0">
        <dgm:presLayoutVars>
          <dgm:chMax val="7"/>
          <dgm:chPref val="7"/>
          <dgm:dir/>
        </dgm:presLayoutVars>
      </dgm:prSet>
      <dgm:spPr/>
      <dgm:t>
        <a:bodyPr/>
        <a:lstStyle/>
        <a:p>
          <a:endParaRPr lang="en-MY"/>
        </a:p>
      </dgm:t>
    </dgm:pt>
    <dgm:pt modelId="{C74FB3FF-1FBB-47FD-8195-90B1E440BCF9}" type="pres">
      <dgm:prSet presAssocID="{AF4A6FEA-A72F-47D1-A1E4-52397B5D1E1E}" presName="Name1" presStyleCnt="0"/>
      <dgm:spPr/>
      <dgm:t>
        <a:bodyPr/>
        <a:lstStyle/>
        <a:p>
          <a:endParaRPr lang="en-US"/>
        </a:p>
      </dgm:t>
    </dgm:pt>
    <dgm:pt modelId="{ABF602EA-72F0-4244-ABDD-0264521A85AD}" type="pres">
      <dgm:prSet presAssocID="{AF4A6FEA-A72F-47D1-A1E4-52397B5D1E1E}" presName="cycle" presStyleCnt="0"/>
      <dgm:spPr/>
      <dgm:t>
        <a:bodyPr/>
        <a:lstStyle/>
        <a:p>
          <a:endParaRPr lang="en-US"/>
        </a:p>
      </dgm:t>
    </dgm:pt>
    <dgm:pt modelId="{C8CEC7DA-CE1C-4D5C-9195-E5FF6735665E}" type="pres">
      <dgm:prSet presAssocID="{AF4A6FEA-A72F-47D1-A1E4-52397B5D1E1E}" presName="srcNode" presStyleLbl="node1" presStyleIdx="0" presStyleCnt="3"/>
      <dgm:spPr/>
      <dgm:t>
        <a:bodyPr/>
        <a:lstStyle/>
        <a:p>
          <a:endParaRPr lang="en-US"/>
        </a:p>
      </dgm:t>
    </dgm:pt>
    <dgm:pt modelId="{3007FBEE-3BF4-4905-9E9C-307082595D51}" type="pres">
      <dgm:prSet presAssocID="{AF4A6FEA-A72F-47D1-A1E4-52397B5D1E1E}" presName="conn" presStyleLbl="parChTrans1D2" presStyleIdx="0" presStyleCnt="1"/>
      <dgm:spPr/>
      <dgm:t>
        <a:bodyPr/>
        <a:lstStyle/>
        <a:p>
          <a:endParaRPr lang="en-MY"/>
        </a:p>
      </dgm:t>
    </dgm:pt>
    <dgm:pt modelId="{0F2B3EED-A8CE-477B-9456-6858FF90362B}" type="pres">
      <dgm:prSet presAssocID="{AF4A6FEA-A72F-47D1-A1E4-52397B5D1E1E}" presName="extraNode" presStyleLbl="node1" presStyleIdx="0" presStyleCnt="3"/>
      <dgm:spPr/>
      <dgm:t>
        <a:bodyPr/>
        <a:lstStyle/>
        <a:p>
          <a:endParaRPr lang="en-US"/>
        </a:p>
      </dgm:t>
    </dgm:pt>
    <dgm:pt modelId="{DCE87445-2B33-450D-BC22-EDC1DFA12DE5}" type="pres">
      <dgm:prSet presAssocID="{AF4A6FEA-A72F-47D1-A1E4-52397B5D1E1E}" presName="dstNode" presStyleLbl="node1" presStyleIdx="0" presStyleCnt="3"/>
      <dgm:spPr/>
      <dgm:t>
        <a:bodyPr/>
        <a:lstStyle/>
        <a:p>
          <a:endParaRPr lang="en-US"/>
        </a:p>
      </dgm:t>
    </dgm:pt>
    <dgm:pt modelId="{6E5BC425-3C8C-4E1C-8ECC-F6DF91E36AF7}" type="pres">
      <dgm:prSet presAssocID="{6AD42CE6-E51B-4B67-8E74-A9C42DE7931F}" presName="text_1" presStyleLbl="node1" presStyleIdx="0" presStyleCnt="3" custLinFactNeighborX="1393" custLinFactNeighborY="7257">
        <dgm:presLayoutVars>
          <dgm:bulletEnabled val="1"/>
        </dgm:presLayoutVars>
      </dgm:prSet>
      <dgm:spPr/>
      <dgm:t>
        <a:bodyPr/>
        <a:lstStyle/>
        <a:p>
          <a:endParaRPr lang="en-MY"/>
        </a:p>
      </dgm:t>
    </dgm:pt>
    <dgm:pt modelId="{A8424DEA-53C6-4563-ACBF-B6E10A967FC3}" type="pres">
      <dgm:prSet presAssocID="{6AD42CE6-E51B-4B67-8E74-A9C42DE7931F}" presName="accent_1" presStyleCnt="0"/>
      <dgm:spPr/>
      <dgm:t>
        <a:bodyPr/>
        <a:lstStyle/>
        <a:p>
          <a:endParaRPr lang="en-US"/>
        </a:p>
      </dgm:t>
    </dgm:pt>
    <dgm:pt modelId="{4231C1B4-91CE-4D51-B469-9C178D8CE9D2}" type="pres">
      <dgm:prSet presAssocID="{6AD42CE6-E51B-4B67-8E74-A9C42DE7931F}" presName="accentRepeatNode" presStyleLbl="solidFgAcc1" presStyleIdx="0" presStyleCnt="3"/>
      <dgm:spPr/>
      <dgm:t>
        <a:bodyPr/>
        <a:lstStyle/>
        <a:p>
          <a:endParaRPr lang="en-US"/>
        </a:p>
      </dgm:t>
    </dgm:pt>
    <dgm:pt modelId="{1B84ED48-0BF4-48CA-A5F5-836B3B62B336}" type="pres">
      <dgm:prSet presAssocID="{10BEEEFA-86AA-4383-91DF-37CA2115D39A}" presName="text_2" presStyleLbl="node1" presStyleIdx="1" presStyleCnt="3">
        <dgm:presLayoutVars>
          <dgm:bulletEnabled val="1"/>
        </dgm:presLayoutVars>
      </dgm:prSet>
      <dgm:spPr/>
      <dgm:t>
        <a:bodyPr/>
        <a:lstStyle/>
        <a:p>
          <a:endParaRPr lang="en-US"/>
        </a:p>
      </dgm:t>
    </dgm:pt>
    <dgm:pt modelId="{63C86C87-EDF6-4B86-B441-AAE98C3DCF2C}" type="pres">
      <dgm:prSet presAssocID="{10BEEEFA-86AA-4383-91DF-37CA2115D39A}" presName="accent_2" presStyleCnt="0"/>
      <dgm:spPr/>
      <dgm:t>
        <a:bodyPr/>
        <a:lstStyle/>
        <a:p>
          <a:endParaRPr lang="en-US"/>
        </a:p>
      </dgm:t>
    </dgm:pt>
    <dgm:pt modelId="{D82893E7-48AE-45DC-AD55-33F212078044}" type="pres">
      <dgm:prSet presAssocID="{10BEEEFA-86AA-4383-91DF-37CA2115D39A}" presName="accentRepeatNode" presStyleLbl="solidFgAcc1" presStyleIdx="1" presStyleCnt="3"/>
      <dgm:spPr/>
      <dgm:t>
        <a:bodyPr/>
        <a:lstStyle/>
        <a:p>
          <a:endParaRPr lang="en-US"/>
        </a:p>
      </dgm:t>
    </dgm:pt>
    <dgm:pt modelId="{C851089C-5A5D-4B8C-9648-87BDFCA1CB37}" type="pres">
      <dgm:prSet presAssocID="{2234940F-C792-4D2A-88DA-AED18BA5AC92}" presName="text_3" presStyleLbl="node1" presStyleIdx="2" presStyleCnt="3">
        <dgm:presLayoutVars>
          <dgm:bulletEnabled val="1"/>
        </dgm:presLayoutVars>
      </dgm:prSet>
      <dgm:spPr/>
      <dgm:t>
        <a:bodyPr/>
        <a:lstStyle/>
        <a:p>
          <a:endParaRPr lang="en-MY"/>
        </a:p>
      </dgm:t>
    </dgm:pt>
    <dgm:pt modelId="{C2EFB8AE-4818-4397-A0DA-7368247A75FB}" type="pres">
      <dgm:prSet presAssocID="{2234940F-C792-4D2A-88DA-AED18BA5AC92}" presName="accent_3" presStyleCnt="0"/>
      <dgm:spPr/>
      <dgm:t>
        <a:bodyPr/>
        <a:lstStyle/>
        <a:p>
          <a:endParaRPr lang="en-US"/>
        </a:p>
      </dgm:t>
    </dgm:pt>
    <dgm:pt modelId="{43C97ABC-92C8-428B-AE87-F9A562291A04}" type="pres">
      <dgm:prSet presAssocID="{2234940F-C792-4D2A-88DA-AED18BA5AC92}" presName="accentRepeatNode" presStyleLbl="solidFgAcc1" presStyleIdx="2" presStyleCnt="3"/>
      <dgm:spPr/>
      <dgm:t>
        <a:bodyPr/>
        <a:lstStyle/>
        <a:p>
          <a:endParaRPr lang="en-US"/>
        </a:p>
      </dgm:t>
    </dgm:pt>
  </dgm:ptLst>
  <dgm:cxnLst>
    <dgm:cxn modelId="{5C3DAD6C-1147-4965-B4AF-0949E6A4799F}" type="presOf" srcId="{2234940F-C792-4D2A-88DA-AED18BA5AC92}" destId="{C851089C-5A5D-4B8C-9648-87BDFCA1CB37}" srcOrd="0" destOrd="0" presId="urn:microsoft.com/office/officeart/2008/layout/VerticalCurvedList"/>
    <dgm:cxn modelId="{C7A70929-1641-48F3-8E42-74245218BBCA}" type="presOf" srcId="{6AD42CE6-E51B-4B67-8E74-A9C42DE7931F}" destId="{6E5BC425-3C8C-4E1C-8ECC-F6DF91E36AF7}" srcOrd="0" destOrd="0" presId="urn:microsoft.com/office/officeart/2008/layout/VerticalCurvedList"/>
    <dgm:cxn modelId="{7FA51D49-E741-4E4F-9223-069CF1558866}" type="presOf" srcId="{10BEEEFA-86AA-4383-91DF-37CA2115D39A}" destId="{1B84ED48-0BF4-48CA-A5F5-836B3B62B336}" srcOrd="0" destOrd="0" presId="urn:microsoft.com/office/officeart/2008/layout/VerticalCurvedList"/>
    <dgm:cxn modelId="{045F2A57-FA22-43A1-BB47-117AB6453FE9}" srcId="{AF4A6FEA-A72F-47D1-A1E4-52397B5D1E1E}" destId="{2234940F-C792-4D2A-88DA-AED18BA5AC92}" srcOrd="2" destOrd="0" parTransId="{DF94AA0C-B0FC-44F4-B076-34D0B32C7FBA}" sibTransId="{C8852CEA-5138-496C-823A-A8DA8736C52C}"/>
    <dgm:cxn modelId="{9FE30426-A119-4509-AA09-A958FA2047A5}" srcId="{AF4A6FEA-A72F-47D1-A1E4-52397B5D1E1E}" destId="{6AD42CE6-E51B-4B67-8E74-A9C42DE7931F}" srcOrd="0" destOrd="0" parTransId="{66FFC0BC-29A0-4318-9B8B-331A326CE7CC}" sibTransId="{2C8C6DEA-417A-497E-A703-B25B181B2B07}"/>
    <dgm:cxn modelId="{05646993-CA42-4AC6-848A-EFA0B387D53C}" type="presOf" srcId="{AF4A6FEA-A72F-47D1-A1E4-52397B5D1E1E}" destId="{A69F3D19-3DBA-4E92-9DBC-369223A9790E}" srcOrd="0" destOrd="0" presId="urn:microsoft.com/office/officeart/2008/layout/VerticalCurvedList"/>
    <dgm:cxn modelId="{58793FD6-5ECE-446E-A6D5-5EE2BD23328C}" srcId="{AF4A6FEA-A72F-47D1-A1E4-52397B5D1E1E}" destId="{10BEEEFA-86AA-4383-91DF-37CA2115D39A}" srcOrd="1" destOrd="0" parTransId="{6BDEBDD1-845C-4BD6-B4B7-52B1D482F017}" sibTransId="{1E40E093-59EF-47EB-8E66-2464FC2864C6}"/>
    <dgm:cxn modelId="{56FB704F-1948-4105-9677-89FE5D10B298}" type="presOf" srcId="{2C8C6DEA-417A-497E-A703-B25B181B2B07}" destId="{3007FBEE-3BF4-4905-9E9C-307082595D51}" srcOrd="0" destOrd="0" presId="urn:microsoft.com/office/officeart/2008/layout/VerticalCurvedList"/>
    <dgm:cxn modelId="{87452CA8-E85C-4DB6-89D6-E1B64B371782}" type="presParOf" srcId="{A69F3D19-3DBA-4E92-9DBC-369223A9790E}" destId="{C74FB3FF-1FBB-47FD-8195-90B1E440BCF9}" srcOrd="0" destOrd="0" presId="urn:microsoft.com/office/officeart/2008/layout/VerticalCurvedList"/>
    <dgm:cxn modelId="{5D062EB3-10B5-4047-BBA1-02104183716D}" type="presParOf" srcId="{C74FB3FF-1FBB-47FD-8195-90B1E440BCF9}" destId="{ABF602EA-72F0-4244-ABDD-0264521A85AD}" srcOrd="0" destOrd="0" presId="urn:microsoft.com/office/officeart/2008/layout/VerticalCurvedList"/>
    <dgm:cxn modelId="{7FD0048E-7C63-4C63-8B46-4898BD72F76F}" type="presParOf" srcId="{ABF602EA-72F0-4244-ABDD-0264521A85AD}" destId="{C8CEC7DA-CE1C-4D5C-9195-E5FF6735665E}" srcOrd="0" destOrd="0" presId="urn:microsoft.com/office/officeart/2008/layout/VerticalCurvedList"/>
    <dgm:cxn modelId="{64D71554-7942-43A0-9BB1-BEF0D4189EE0}" type="presParOf" srcId="{ABF602EA-72F0-4244-ABDD-0264521A85AD}" destId="{3007FBEE-3BF4-4905-9E9C-307082595D51}" srcOrd="1" destOrd="0" presId="urn:microsoft.com/office/officeart/2008/layout/VerticalCurvedList"/>
    <dgm:cxn modelId="{FC7D8FB2-280C-4236-820A-C140EBCCDCAD}" type="presParOf" srcId="{ABF602EA-72F0-4244-ABDD-0264521A85AD}" destId="{0F2B3EED-A8CE-477B-9456-6858FF90362B}" srcOrd="2" destOrd="0" presId="urn:microsoft.com/office/officeart/2008/layout/VerticalCurvedList"/>
    <dgm:cxn modelId="{8E23B7BF-0E79-4100-87B6-88238BA2CFAA}" type="presParOf" srcId="{ABF602EA-72F0-4244-ABDD-0264521A85AD}" destId="{DCE87445-2B33-450D-BC22-EDC1DFA12DE5}" srcOrd="3" destOrd="0" presId="urn:microsoft.com/office/officeart/2008/layout/VerticalCurvedList"/>
    <dgm:cxn modelId="{0C6492BC-D37D-4A5C-80DF-28122B4945C2}" type="presParOf" srcId="{C74FB3FF-1FBB-47FD-8195-90B1E440BCF9}" destId="{6E5BC425-3C8C-4E1C-8ECC-F6DF91E36AF7}" srcOrd="1" destOrd="0" presId="urn:microsoft.com/office/officeart/2008/layout/VerticalCurvedList"/>
    <dgm:cxn modelId="{F5F9FD04-85F3-4153-8724-56F9A93E6B14}" type="presParOf" srcId="{C74FB3FF-1FBB-47FD-8195-90B1E440BCF9}" destId="{A8424DEA-53C6-4563-ACBF-B6E10A967FC3}" srcOrd="2" destOrd="0" presId="urn:microsoft.com/office/officeart/2008/layout/VerticalCurvedList"/>
    <dgm:cxn modelId="{71F36EB9-6748-4BF5-87C3-E49B122C8965}" type="presParOf" srcId="{A8424DEA-53C6-4563-ACBF-B6E10A967FC3}" destId="{4231C1B4-91CE-4D51-B469-9C178D8CE9D2}" srcOrd="0" destOrd="0" presId="urn:microsoft.com/office/officeart/2008/layout/VerticalCurvedList"/>
    <dgm:cxn modelId="{ADC81290-4CD9-406B-8ED6-6138E6DEE23B}" type="presParOf" srcId="{C74FB3FF-1FBB-47FD-8195-90B1E440BCF9}" destId="{1B84ED48-0BF4-48CA-A5F5-836B3B62B336}" srcOrd="3" destOrd="0" presId="urn:microsoft.com/office/officeart/2008/layout/VerticalCurvedList"/>
    <dgm:cxn modelId="{5E02468F-27B8-4B36-959A-2EBD7A6BC72D}" type="presParOf" srcId="{C74FB3FF-1FBB-47FD-8195-90B1E440BCF9}" destId="{63C86C87-EDF6-4B86-B441-AAE98C3DCF2C}" srcOrd="4" destOrd="0" presId="urn:microsoft.com/office/officeart/2008/layout/VerticalCurvedList"/>
    <dgm:cxn modelId="{77C4D4CC-65CA-4666-A4B6-A7CB368C4B85}" type="presParOf" srcId="{63C86C87-EDF6-4B86-B441-AAE98C3DCF2C}" destId="{D82893E7-48AE-45DC-AD55-33F212078044}" srcOrd="0" destOrd="0" presId="urn:microsoft.com/office/officeart/2008/layout/VerticalCurvedList"/>
    <dgm:cxn modelId="{EF185F51-B2DF-49D1-A8E9-FC54EF62C452}" type="presParOf" srcId="{C74FB3FF-1FBB-47FD-8195-90B1E440BCF9}" destId="{C851089C-5A5D-4B8C-9648-87BDFCA1CB37}" srcOrd="5" destOrd="0" presId="urn:microsoft.com/office/officeart/2008/layout/VerticalCurvedList"/>
    <dgm:cxn modelId="{66623BA1-3BD2-4386-A42A-8FF733F03B14}" type="presParOf" srcId="{C74FB3FF-1FBB-47FD-8195-90B1E440BCF9}" destId="{C2EFB8AE-4818-4397-A0DA-7368247A75FB}" srcOrd="6" destOrd="0" presId="urn:microsoft.com/office/officeart/2008/layout/VerticalCurvedList"/>
    <dgm:cxn modelId="{60C55AD3-C47A-4B29-88C1-0B06CE6951F2}" type="presParOf" srcId="{C2EFB8AE-4818-4397-A0DA-7368247A75FB}" destId="{43C97ABC-92C8-428B-AE87-F9A562291A04}"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F42C4B-18B4-47C7-936B-01FF7AE668C3}"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1940B7A-2FBE-48CC-A7DC-508D576D66C3}">
      <dgm:prSet phldrT="[Text]" custT="1"/>
      <dgm:spPr/>
      <dgm:t>
        <a:bodyPr/>
        <a:lstStyle/>
        <a:p>
          <a:r>
            <a:rPr lang="en-US" sz="900" b="1" dirty="0" smtClean="0">
              <a:solidFill>
                <a:schemeClr val="tx1"/>
              </a:solidFill>
            </a:rPr>
            <a:t>Contract </a:t>
          </a:r>
          <a:r>
            <a:rPr lang="en-US" sz="900" b="1" dirty="0" err="1" smtClean="0">
              <a:solidFill>
                <a:schemeClr val="tx1"/>
              </a:solidFill>
            </a:rPr>
            <a:t>Mgt</a:t>
          </a:r>
          <a:r>
            <a:rPr lang="en-US" sz="900" b="1" dirty="0" smtClean="0">
              <a:solidFill>
                <a:schemeClr val="tx1"/>
              </a:solidFill>
            </a:rPr>
            <a:t> </a:t>
          </a:r>
          <a:r>
            <a:rPr lang="en-US" sz="900" b="1" dirty="0" err="1" smtClean="0">
              <a:solidFill>
                <a:schemeClr val="tx1"/>
              </a:solidFill>
            </a:rPr>
            <a:t>CoP</a:t>
          </a:r>
          <a:endParaRPr lang="en-US" sz="900" b="1" dirty="0">
            <a:solidFill>
              <a:schemeClr val="tx1"/>
            </a:solidFill>
          </a:endParaRPr>
        </a:p>
      </dgm:t>
    </dgm:pt>
    <dgm:pt modelId="{85BDBB4A-DC17-49D3-A705-0C8909E701EB}" type="parTrans" cxnId="{8FF0AF02-4096-4A64-8E35-B29C177831F7}">
      <dgm:prSet/>
      <dgm:spPr/>
      <dgm:t>
        <a:bodyPr/>
        <a:lstStyle/>
        <a:p>
          <a:endParaRPr lang="en-US" sz="2400"/>
        </a:p>
      </dgm:t>
    </dgm:pt>
    <dgm:pt modelId="{D53381EF-0FEF-49AB-BC90-396074F2DFFF}" type="sibTrans" cxnId="{8FF0AF02-4096-4A64-8E35-B29C177831F7}">
      <dgm:prSet custT="1"/>
      <dgm:spPr/>
      <dgm:t>
        <a:bodyPr/>
        <a:lstStyle/>
        <a:p>
          <a:endParaRPr lang="en-US" sz="4000"/>
        </a:p>
      </dgm:t>
    </dgm:pt>
    <dgm:pt modelId="{D13287DD-8848-4E83-97E3-C2A9FB2B1682}">
      <dgm:prSet phldrT="[Text]" custT="1"/>
      <dgm:spPr/>
      <dgm:t>
        <a:bodyPr/>
        <a:lstStyle/>
        <a:p>
          <a:r>
            <a:rPr lang="en-US" sz="900" b="1" dirty="0" smtClean="0">
              <a:solidFill>
                <a:schemeClr val="tx1"/>
              </a:solidFill>
            </a:rPr>
            <a:t>BIM </a:t>
          </a:r>
          <a:r>
            <a:rPr lang="en-US" sz="900" b="1" dirty="0" err="1" smtClean="0">
              <a:solidFill>
                <a:schemeClr val="tx1"/>
              </a:solidFill>
            </a:rPr>
            <a:t>CoP</a:t>
          </a:r>
          <a:endParaRPr lang="en-US" sz="900" b="1" dirty="0">
            <a:solidFill>
              <a:schemeClr val="tx1"/>
            </a:solidFill>
          </a:endParaRPr>
        </a:p>
      </dgm:t>
    </dgm:pt>
    <dgm:pt modelId="{246D9C09-8DFF-46E4-969B-DEAED8FACD42}" type="parTrans" cxnId="{ADBEC03A-F2D9-4011-97BB-C81D34637B2D}">
      <dgm:prSet/>
      <dgm:spPr/>
      <dgm:t>
        <a:bodyPr/>
        <a:lstStyle/>
        <a:p>
          <a:endParaRPr lang="en-US" sz="2400"/>
        </a:p>
      </dgm:t>
    </dgm:pt>
    <dgm:pt modelId="{C58D47BA-D1CE-4947-9388-A3EFB2E781F6}" type="sibTrans" cxnId="{ADBEC03A-F2D9-4011-97BB-C81D34637B2D}">
      <dgm:prSet custT="1"/>
      <dgm:spPr/>
      <dgm:t>
        <a:bodyPr/>
        <a:lstStyle/>
        <a:p>
          <a:endParaRPr lang="en-US" sz="4000"/>
        </a:p>
      </dgm:t>
    </dgm:pt>
    <dgm:pt modelId="{279DB1D6-BF72-4F6E-A9E2-FA48E7CFACB9}">
      <dgm:prSet phldrT="[Text]" custT="1"/>
      <dgm:spPr/>
      <dgm:t>
        <a:bodyPr/>
        <a:lstStyle/>
        <a:p>
          <a:r>
            <a:rPr lang="en-US" sz="900" b="1" dirty="0" smtClean="0">
              <a:solidFill>
                <a:schemeClr val="tx1"/>
              </a:solidFill>
            </a:rPr>
            <a:t>Structures </a:t>
          </a:r>
          <a:r>
            <a:rPr lang="en-US" sz="900" b="1" dirty="0" err="1" smtClean="0">
              <a:solidFill>
                <a:schemeClr val="tx1"/>
              </a:solidFill>
            </a:rPr>
            <a:t>CoP</a:t>
          </a:r>
          <a:endParaRPr lang="en-US" sz="900" b="1" dirty="0">
            <a:solidFill>
              <a:schemeClr val="tx1"/>
            </a:solidFill>
          </a:endParaRPr>
        </a:p>
      </dgm:t>
    </dgm:pt>
    <dgm:pt modelId="{8F461A2E-9D6F-443B-A257-5F7FE21A13AF}" type="parTrans" cxnId="{A6FFF9CE-8F76-440A-BABF-B824626AB5F2}">
      <dgm:prSet/>
      <dgm:spPr/>
      <dgm:t>
        <a:bodyPr/>
        <a:lstStyle/>
        <a:p>
          <a:endParaRPr lang="en-US" sz="2400"/>
        </a:p>
      </dgm:t>
    </dgm:pt>
    <dgm:pt modelId="{9834A2A1-B325-4B93-8CAB-2F901A5E461D}" type="sibTrans" cxnId="{A6FFF9CE-8F76-440A-BABF-B824626AB5F2}">
      <dgm:prSet custT="1"/>
      <dgm:spPr/>
      <dgm:t>
        <a:bodyPr/>
        <a:lstStyle/>
        <a:p>
          <a:endParaRPr lang="en-US" sz="4000"/>
        </a:p>
      </dgm:t>
    </dgm:pt>
    <dgm:pt modelId="{5DA5D348-2F2A-4CD8-89E2-29C95C705D9F}">
      <dgm:prSet phldrT="[Text]" custT="1"/>
      <dgm:spPr/>
      <dgm:t>
        <a:bodyPr/>
        <a:lstStyle/>
        <a:p>
          <a:r>
            <a:rPr lang="en-US" sz="900" b="1" dirty="0" smtClean="0">
              <a:solidFill>
                <a:schemeClr val="tx1"/>
              </a:solidFill>
            </a:rPr>
            <a:t>Green </a:t>
          </a:r>
          <a:r>
            <a:rPr lang="en-US" sz="900" b="1" dirty="0" err="1" smtClean="0">
              <a:solidFill>
                <a:schemeClr val="tx1"/>
              </a:solidFill>
            </a:rPr>
            <a:t>CoP</a:t>
          </a:r>
          <a:endParaRPr lang="en-US" sz="900" b="1" dirty="0">
            <a:solidFill>
              <a:schemeClr val="tx1"/>
            </a:solidFill>
          </a:endParaRPr>
        </a:p>
      </dgm:t>
    </dgm:pt>
    <dgm:pt modelId="{C167FEED-6DC2-48F6-BD6B-2E7CBB28C7BC}" type="parTrans" cxnId="{1883517E-18C1-41FA-8B62-118542A1047C}">
      <dgm:prSet/>
      <dgm:spPr/>
      <dgm:t>
        <a:bodyPr/>
        <a:lstStyle/>
        <a:p>
          <a:endParaRPr lang="en-US" sz="2400"/>
        </a:p>
      </dgm:t>
    </dgm:pt>
    <dgm:pt modelId="{7655DF02-D573-43C2-A753-2F7373C85627}" type="sibTrans" cxnId="{1883517E-18C1-41FA-8B62-118542A1047C}">
      <dgm:prSet custT="1"/>
      <dgm:spPr/>
      <dgm:t>
        <a:bodyPr/>
        <a:lstStyle/>
        <a:p>
          <a:r>
            <a:rPr lang="en-US" sz="4000" dirty="0" smtClean="0"/>
            <a:t>?</a:t>
          </a:r>
          <a:endParaRPr lang="en-US" sz="4000" dirty="0"/>
        </a:p>
      </dgm:t>
    </dgm:pt>
    <dgm:pt modelId="{97FCAFA3-941F-4F13-B509-21D2679CB99E}" type="pres">
      <dgm:prSet presAssocID="{49F42C4B-18B4-47C7-936B-01FF7AE668C3}" presName="Name0" presStyleCnt="0">
        <dgm:presLayoutVars>
          <dgm:chMax/>
          <dgm:chPref/>
          <dgm:dir/>
          <dgm:animLvl val="lvl"/>
        </dgm:presLayoutVars>
      </dgm:prSet>
      <dgm:spPr/>
      <dgm:t>
        <a:bodyPr/>
        <a:lstStyle/>
        <a:p>
          <a:endParaRPr lang="en-MY"/>
        </a:p>
      </dgm:t>
    </dgm:pt>
    <dgm:pt modelId="{33C2DE24-BD1F-4A44-BF64-805D803E2316}" type="pres">
      <dgm:prSet presAssocID="{31940B7A-2FBE-48CC-A7DC-508D576D66C3}" presName="composite" presStyleCnt="0"/>
      <dgm:spPr/>
    </dgm:pt>
    <dgm:pt modelId="{D325E076-4429-4F56-B929-FA06A883C3AC}" type="pres">
      <dgm:prSet presAssocID="{31940B7A-2FBE-48CC-A7DC-508D576D66C3}" presName="Parent1" presStyleLbl="node1" presStyleIdx="0" presStyleCnt="8" custScaleX="239424" custScaleY="108588" custLinFactNeighborX="50449" custLinFactNeighborY="-2969">
        <dgm:presLayoutVars>
          <dgm:chMax val="1"/>
          <dgm:chPref val="1"/>
          <dgm:bulletEnabled val="1"/>
        </dgm:presLayoutVars>
      </dgm:prSet>
      <dgm:spPr/>
      <dgm:t>
        <a:bodyPr/>
        <a:lstStyle/>
        <a:p>
          <a:endParaRPr lang="en-MY"/>
        </a:p>
      </dgm:t>
    </dgm:pt>
    <dgm:pt modelId="{3B100A0A-2CF5-46CF-A3C7-E23EC37498C1}" type="pres">
      <dgm:prSet presAssocID="{31940B7A-2FBE-48CC-A7DC-508D576D66C3}" presName="Childtext1" presStyleLbl="revTx" presStyleIdx="0" presStyleCnt="4" custLinFactY="132101" custLinFactNeighborX="-48950" custLinFactNeighborY="200000">
        <dgm:presLayoutVars>
          <dgm:chMax val="0"/>
          <dgm:chPref val="0"/>
          <dgm:bulletEnabled val="1"/>
        </dgm:presLayoutVars>
      </dgm:prSet>
      <dgm:spPr/>
    </dgm:pt>
    <dgm:pt modelId="{9CC53212-B355-4EF8-A377-1FB5130451C6}" type="pres">
      <dgm:prSet presAssocID="{31940B7A-2FBE-48CC-A7DC-508D576D66C3}" presName="BalanceSpacing" presStyleCnt="0"/>
      <dgm:spPr/>
    </dgm:pt>
    <dgm:pt modelId="{3AF51586-6C88-4EFA-9B62-0BEA846603E5}" type="pres">
      <dgm:prSet presAssocID="{31940B7A-2FBE-48CC-A7DC-508D576D66C3}" presName="BalanceSpacing1" presStyleCnt="0"/>
      <dgm:spPr/>
    </dgm:pt>
    <dgm:pt modelId="{6649B005-2D60-4B1D-910E-60787333A00E}" type="pres">
      <dgm:prSet presAssocID="{D53381EF-0FEF-49AB-BC90-396074F2DFFF}" presName="Accent1Text" presStyleLbl="node1" presStyleIdx="1" presStyleCnt="8" custLinFactNeighborX="-62310" custLinFactNeighborY="-6576"/>
      <dgm:spPr/>
      <dgm:t>
        <a:bodyPr/>
        <a:lstStyle/>
        <a:p>
          <a:endParaRPr lang="en-MY"/>
        </a:p>
      </dgm:t>
    </dgm:pt>
    <dgm:pt modelId="{D8C33035-66C3-4BC0-AF68-397583BB2E67}" type="pres">
      <dgm:prSet presAssocID="{D53381EF-0FEF-49AB-BC90-396074F2DFFF}" presName="spaceBetweenRectangles" presStyleCnt="0"/>
      <dgm:spPr/>
    </dgm:pt>
    <dgm:pt modelId="{2CF96B46-741F-45BE-BFB4-729030979315}" type="pres">
      <dgm:prSet presAssocID="{D13287DD-8848-4E83-97E3-C2A9FB2B1682}" presName="composite" presStyleCnt="0"/>
      <dgm:spPr/>
    </dgm:pt>
    <dgm:pt modelId="{5FB40759-DB22-42A1-8396-086555DF0725}" type="pres">
      <dgm:prSet presAssocID="{D13287DD-8848-4E83-97E3-C2A9FB2B1682}" presName="Parent1" presStyleLbl="node1" presStyleIdx="2" presStyleCnt="8" custScaleX="157226" custScaleY="107517" custLinFactX="-25716" custLinFactNeighborX="-100000" custLinFactNeighborY="-97396">
        <dgm:presLayoutVars>
          <dgm:chMax val="1"/>
          <dgm:chPref val="1"/>
          <dgm:bulletEnabled val="1"/>
        </dgm:presLayoutVars>
      </dgm:prSet>
      <dgm:spPr/>
      <dgm:t>
        <a:bodyPr/>
        <a:lstStyle/>
        <a:p>
          <a:endParaRPr lang="en-MY"/>
        </a:p>
      </dgm:t>
    </dgm:pt>
    <dgm:pt modelId="{82FFD649-7E65-4C85-9495-0E9CBA25F8AF}" type="pres">
      <dgm:prSet presAssocID="{D13287DD-8848-4E83-97E3-C2A9FB2B1682}" presName="Childtext1" presStyleLbl="revTx" presStyleIdx="1" presStyleCnt="4" custLinFactY="-31553" custLinFactNeighborX="42883" custLinFactNeighborY="-100000">
        <dgm:presLayoutVars>
          <dgm:chMax val="0"/>
          <dgm:chPref val="0"/>
          <dgm:bulletEnabled val="1"/>
        </dgm:presLayoutVars>
      </dgm:prSet>
      <dgm:spPr/>
      <dgm:t>
        <a:bodyPr/>
        <a:lstStyle/>
        <a:p>
          <a:endParaRPr lang="en-US"/>
        </a:p>
      </dgm:t>
    </dgm:pt>
    <dgm:pt modelId="{D982328E-95D9-4AC2-B931-DBEC276B3F9C}" type="pres">
      <dgm:prSet presAssocID="{D13287DD-8848-4E83-97E3-C2A9FB2B1682}" presName="BalanceSpacing" presStyleCnt="0"/>
      <dgm:spPr/>
    </dgm:pt>
    <dgm:pt modelId="{8A494DD3-EAB8-4BCF-9856-D0E49B67F342}" type="pres">
      <dgm:prSet presAssocID="{D13287DD-8848-4E83-97E3-C2A9FB2B1682}" presName="BalanceSpacing1" presStyleCnt="0"/>
      <dgm:spPr/>
    </dgm:pt>
    <dgm:pt modelId="{6367650B-1697-4FD7-95A7-FABD7DF65297}" type="pres">
      <dgm:prSet presAssocID="{C58D47BA-D1CE-4947-9388-A3EFB2E781F6}" presName="Accent1Text" presStyleLbl="node1" presStyleIdx="3" presStyleCnt="8" custLinFactNeighborX="75169" custLinFactNeighborY="20624"/>
      <dgm:spPr/>
      <dgm:t>
        <a:bodyPr/>
        <a:lstStyle/>
        <a:p>
          <a:endParaRPr lang="en-MY"/>
        </a:p>
      </dgm:t>
    </dgm:pt>
    <dgm:pt modelId="{ABF3AC53-355C-483E-9644-C980FE7E8A0D}" type="pres">
      <dgm:prSet presAssocID="{C58D47BA-D1CE-4947-9388-A3EFB2E781F6}" presName="spaceBetweenRectangles" presStyleCnt="0"/>
      <dgm:spPr/>
    </dgm:pt>
    <dgm:pt modelId="{BFC3C979-F3ED-408D-A71B-8D1C7953EDEB}" type="pres">
      <dgm:prSet presAssocID="{279DB1D6-BF72-4F6E-A9E2-FA48E7CFACB9}" presName="composite" presStyleCnt="0"/>
      <dgm:spPr/>
    </dgm:pt>
    <dgm:pt modelId="{80676E08-BA9E-4C79-AC1E-E16C1A2CC77C}" type="pres">
      <dgm:prSet presAssocID="{279DB1D6-BF72-4F6E-A9E2-FA48E7CFACB9}" presName="Parent1" presStyleLbl="node1" presStyleIdx="4" presStyleCnt="8" custScaleX="230279" custScaleY="130297" custLinFactX="41991" custLinFactNeighborX="100000" custLinFactNeighborY="-89037">
        <dgm:presLayoutVars>
          <dgm:chMax val="1"/>
          <dgm:chPref val="1"/>
          <dgm:bulletEnabled val="1"/>
        </dgm:presLayoutVars>
      </dgm:prSet>
      <dgm:spPr/>
      <dgm:t>
        <a:bodyPr/>
        <a:lstStyle/>
        <a:p>
          <a:endParaRPr lang="en-MY"/>
        </a:p>
      </dgm:t>
    </dgm:pt>
    <dgm:pt modelId="{98DA81CB-D998-42FB-95B6-0CDA9D817F8F}" type="pres">
      <dgm:prSet presAssocID="{279DB1D6-BF72-4F6E-A9E2-FA48E7CFACB9}" presName="Childtext1" presStyleLbl="revTx" presStyleIdx="2" presStyleCnt="4" custLinFactY="-95699" custLinFactNeighborX="32987" custLinFactNeighborY="-100000">
        <dgm:presLayoutVars>
          <dgm:chMax val="0"/>
          <dgm:chPref val="0"/>
          <dgm:bulletEnabled val="1"/>
        </dgm:presLayoutVars>
      </dgm:prSet>
      <dgm:spPr/>
    </dgm:pt>
    <dgm:pt modelId="{781EFA0F-87DF-467E-9926-F67DDC6FF8E8}" type="pres">
      <dgm:prSet presAssocID="{279DB1D6-BF72-4F6E-A9E2-FA48E7CFACB9}" presName="BalanceSpacing" presStyleCnt="0"/>
      <dgm:spPr/>
    </dgm:pt>
    <dgm:pt modelId="{B43F2F41-87BF-46F3-9A37-C381A56A04E6}" type="pres">
      <dgm:prSet presAssocID="{279DB1D6-BF72-4F6E-A9E2-FA48E7CFACB9}" presName="BalanceSpacing1" presStyleCnt="0"/>
      <dgm:spPr/>
    </dgm:pt>
    <dgm:pt modelId="{6B25338A-60E1-41A7-89A5-6EFBD031DFB3}" type="pres">
      <dgm:prSet presAssocID="{9834A2A1-B325-4B93-8CAB-2F901A5E461D}" presName="Accent1Text" presStyleLbl="node1" presStyleIdx="5" presStyleCnt="8" custLinFactNeighborX="-3425" custLinFactNeighborY="-87721"/>
      <dgm:spPr/>
      <dgm:t>
        <a:bodyPr/>
        <a:lstStyle/>
        <a:p>
          <a:endParaRPr lang="en-MY"/>
        </a:p>
      </dgm:t>
    </dgm:pt>
    <dgm:pt modelId="{E79899D7-03A4-4D1D-BA7C-6DAC7D914081}" type="pres">
      <dgm:prSet presAssocID="{9834A2A1-B325-4B93-8CAB-2F901A5E461D}" presName="spaceBetweenRectangles" presStyleCnt="0"/>
      <dgm:spPr/>
    </dgm:pt>
    <dgm:pt modelId="{FB0B232E-B4C9-4E25-AEF6-AE21C2E2D7B8}" type="pres">
      <dgm:prSet presAssocID="{5DA5D348-2F2A-4CD8-89E2-29C95C705D9F}" presName="composite" presStyleCnt="0"/>
      <dgm:spPr/>
    </dgm:pt>
    <dgm:pt modelId="{D356D8CE-D7F8-4100-84D0-1CA419306D5B}" type="pres">
      <dgm:prSet presAssocID="{5DA5D348-2F2A-4CD8-89E2-29C95C705D9F}" presName="Parent1" presStyleLbl="node1" presStyleIdx="6" presStyleCnt="8" custScaleX="194819" custScaleY="116073" custLinFactY="-100000" custLinFactNeighborX="-33721" custLinFactNeighborY="-104214">
        <dgm:presLayoutVars>
          <dgm:chMax val="1"/>
          <dgm:chPref val="1"/>
          <dgm:bulletEnabled val="1"/>
        </dgm:presLayoutVars>
      </dgm:prSet>
      <dgm:spPr/>
      <dgm:t>
        <a:bodyPr/>
        <a:lstStyle/>
        <a:p>
          <a:endParaRPr lang="en-MY"/>
        </a:p>
      </dgm:t>
    </dgm:pt>
    <dgm:pt modelId="{1FBFA49B-FE97-43F1-BA2D-4360270F81C4}" type="pres">
      <dgm:prSet presAssocID="{5DA5D348-2F2A-4CD8-89E2-29C95C705D9F}" presName="Childtext1" presStyleLbl="revTx" presStyleIdx="3" presStyleCnt="4">
        <dgm:presLayoutVars>
          <dgm:chMax val="0"/>
          <dgm:chPref val="0"/>
          <dgm:bulletEnabled val="1"/>
        </dgm:presLayoutVars>
      </dgm:prSet>
      <dgm:spPr/>
    </dgm:pt>
    <dgm:pt modelId="{B9ACB884-F131-499B-BAE6-56AD22F2129D}" type="pres">
      <dgm:prSet presAssocID="{5DA5D348-2F2A-4CD8-89E2-29C95C705D9F}" presName="BalanceSpacing" presStyleCnt="0"/>
      <dgm:spPr/>
    </dgm:pt>
    <dgm:pt modelId="{9DF008AC-0B5B-498D-AEE1-A759D42EDE4D}" type="pres">
      <dgm:prSet presAssocID="{5DA5D348-2F2A-4CD8-89E2-29C95C705D9F}" presName="BalanceSpacing1" presStyleCnt="0"/>
      <dgm:spPr/>
    </dgm:pt>
    <dgm:pt modelId="{5EBC3690-77C3-476C-A9D8-10969987DD2F}" type="pres">
      <dgm:prSet presAssocID="{7655DF02-D573-43C2-A753-2F7373C85627}" presName="Accent1Text" presStyleLbl="node1" presStyleIdx="7" presStyleCnt="8" custScaleX="124097" custScaleY="109997" custLinFactX="-119389" custLinFactY="-100000" custLinFactNeighborX="-200000" custLinFactNeighborY="-121509"/>
      <dgm:spPr/>
      <dgm:t>
        <a:bodyPr/>
        <a:lstStyle/>
        <a:p>
          <a:endParaRPr lang="en-MY"/>
        </a:p>
      </dgm:t>
    </dgm:pt>
  </dgm:ptLst>
  <dgm:cxnLst>
    <dgm:cxn modelId="{9C3AB37F-53D9-4ACA-952E-6A8A67703699}" type="presOf" srcId="{9834A2A1-B325-4B93-8CAB-2F901A5E461D}" destId="{6B25338A-60E1-41A7-89A5-6EFBD031DFB3}" srcOrd="0" destOrd="0" presId="urn:microsoft.com/office/officeart/2008/layout/AlternatingHexagons"/>
    <dgm:cxn modelId="{A6FFF9CE-8F76-440A-BABF-B824626AB5F2}" srcId="{49F42C4B-18B4-47C7-936B-01FF7AE668C3}" destId="{279DB1D6-BF72-4F6E-A9E2-FA48E7CFACB9}" srcOrd="2" destOrd="0" parTransId="{8F461A2E-9D6F-443B-A257-5F7FE21A13AF}" sibTransId="{9834A2A1-B325-4B93-8CAB-2F901A5E461D}"/>
    <dgm:cxn modelId="{F6409AD8-6D33-449C-B2A6-E96B6C466067}" type="presOf" srcId="{31940B7A-2FBE-48CC-A7DC-508D576D66C3}" destId="{D325E076-4429-4F56-B929-FA06A883C3AC}" srcOrd="0" destOrd="0" presId="urn:microsoft.com/office/officeart/2008/layout/AlternatingHexagons"/>
    <dgm:cxn modelId="{54611A60-94E5-4139-998B-90B807D5611C}" type="presOf" srcId="{49F42C4B-18B4-47C7-936B-01FF7AE668C3}" destId="{97FCAFA3-941F-4F13-B509-21D2679CB99E}" srcOrd="0" destOrd="0" presId="urn:microsoft.com/office/officeart/2008/layout/AlternatingHexagons"/>
    <dgm:cxn modelId="{D20353DC-A37E-4C43-B0DE-70B377C1CA0F}" type="presOf" srcId="{C58D47BA-D1CE-4947-9388-A3EFB2E781F6}" destId="{6367650B-1697-4FD7-95A7-FABD7DF65297}" srcOrd="0" destOrd="0" presId="urn:microsoft.com/office/officeart/2008/layout/AlternatingHexagons"/>
    <dgm:cxn modelId="{9B2E1705-9C09-425F-844B-2A3CF3989795}" type="presOf" srcId="{279DB1D6-BF72-4F6E-A9E2-FA48E7CFACB9}" destId="{80676E08-BA9E-4C79-AC1E-E16C1A2CC77C}" srcOrd="0" destOrd="0" presId="urn:microsoft.com/office/officeart/2008/layout/AlternatingHexagons"/>
    <dgm:cxn modelId="{11DE7EA9-299F-4FA2-A6F0-D4A3727EFF22}" type="presOf" srcId="{7655DF02-D573-43C2-A753-2F7373C85627}" destId="{5EBC3690-77C3-476C-A9D8-10969987DD2F}" srcOrd="0" destOrd="0" presId="urn:microsoft.com/office/officeart/2008/layout/AlternatingHexagons"/>
    <dgm:cxn modelId="{57831340-8F36-4217-83DA-6ABA36AC0AE5}" type="presOf" srcId="{5DA5D348-2F2A-4CD8-89E2-29C95C705D9F}" destId="{D356D8CE-D7F8-4100-84D0-1CA419306D5B}" srcOrd="0" destOrd="0" presId="urn:microsoft.com/office/officeart/2008/layout/AlternatingHexagons"/>
    <dgm:cxn modelId="{8FF0AF02-4096-4A64-8E35-B29C177831F7}" srcId="{49F42C4B-18B4-47C7-936B-01FF7AE668C3}" destId="{31940B7A-2FBE-48CC-A7DC-508D576D66C3}" srcOrd="0" destOrd="0" parTransId="{85BDBB4A-DC17-49D3-A705-0C8909E701EB}" sibTransId="{D53381EF-0FEF-49AB-BC90-396074F2DFFF}"/>
    <dgm:cxn modelId="{80E58F50-66F2-4A03-8385-868C092AF03A}" type="presOf" srcId="{D13287DD-8848-4E83-97E3-C2A9FB2B1682}" destId="{5FB40759-DB22-42A1-8396-086555DF0725}" srcOrd="0" destOrd="0" presId="urn:microsoft.com/office/officeart/2008/layout/AlternatingHexagons"/>
    <dgm:cxn modelId="{26CE2DCE-CE04-460F-B71B-6A0583EF8EF8}" type="presOf" srcId="{D53381EF-0FEF-49AB-BC90-396074F2DFFF}" destId="{6649B005-2D60-4B1D-910E-60787333A00E}" srcOrd="0" destOrd="0" presId="urn:microsoft.com/office/officeart/2008/layout/AlternatingHexagons"/>
    <dgm:cxn modelId="{1883517E-18C1-41FA-8B62-118542A1047C}" srcId="{49F42C4B-18B4-47C7-936B-01FF7AE668C3}" destId="{5DA5D348-2F2A-4CD8-89E2-29C95C705D9F}" srcOrd="3" destOrd="0" parTransId="{C167FEED-6DC2-48F6-BD6B-2E7CBB28C7BC}" sibTransId="{7655DF02-D573-43C2-A753-2F7373C85627}"/>
    <dgm:cxn modelId="{ADBEC03A-F2D9-4011-97BB-C81D34637B2D}" srcId="{49F42C4B-18B4-47C7-936B-01FF7AE668C3}" destId="{D13287DD-8848-4E83-97E3-C2A9FB2B1682}" srcOrd="1" destOrd="0" parTransId="{246D9C09-8DFF-46E4-969B-DEAED8FACD42}" sibTransId="{C58D47BA-D1CE-4947-9388-A3EFB2E781F6}"/>
    <dgm:cxn modelId="{6A51CEB7-2298-4799-87E8-E011439432FB}" type="presParOf" srcId="{97FCAFA3-941F-4F13-B509-21D2679CB99E}" destId="{33C2DE24-BD1F-4A44-BF64-805D803E2316}" srcOrd="0" destOrd="0" presId="urn:microsoft.com/office/officeart/2008/layout/AlternatingHexagons"/>
    <dgm:cxn modelId="{C00E0C8B-7133-47D2-A565-1577D1C93959}" type="presParOf" srcId="{33C2DE24-BD1F-4A44-BF64-805D803E2316}" destId="{D325E076-4429-4F56-B929-FA06A883C3AC}" srcOrd="0" destOrd="0" presId="urn:microsoft.com/office/officeart/2008/layout/AlternatingHexagons"/>
    <dgm:cxn modelId="{4687D265-76EB-41FA-B2B4-6ACF84B77EC8}" type="presParOf" srcId="{33C2DE24-BD1F-4A44-BF64-805D803E2316}" destId="{3B100A0A-2CF5-46CF-A3C7-E23EC37498C1}" srcOrd="1" destOrd="0" presId="urn:microsoft.com/office/officeart/2008/layout/AlternatingHexagons"/>
    <dgm:cxn modelId="{195FC12E-0C8D-4A53-B8F8-2DFAE422B67F}" type="presParOf" srcId="{33C2DE24-BD1F-4A44-BF64-805D803E2316}" destId="{9CC53212-B355-4EF8-A377-1FB5130451C6}" srcOrd="2" destOrd="0" presId="urn:microsoft.com/office/officeart/2008/layout/AlternatingHexagons"/>
    <dgm:cxn modelId="{7BCF3F92-616D-42B2-BEDF-35E9EEC4738E}" type="presParOf" srcId="{33C2DE24-BD1F-4A44-BF64-805D803E2316}" destId="{3AF51586-6C88-4EFA-9B62-0BEA846603E5}" srcOrd="3" destOrd="0" presId="urn:microsoft.com/office/officeart/2008/layout/AlternatingHexagons"/>
    <dgm:cxn modelId="{277C113D-F64E-4FF7-A8C9-F511EE414807}" type="presParOf" srcId="{33C2DE24-BD1F-4A44-BF64-805D803E2316}" destId="{6649B005-2D60-4B1D-910E-60787333A00E}" srcOrd="4" destOrd="0" presId="urn:microsoft.com/office/officeart/2008/layout/AlternatingHexagons"/>
    <dgm:cxn modelId="{49101BBE-4B02-4202-9854-44A9E344315E}" type="presParOf" srcId="{97FCAFA3-941F-4F13-B509-21D2679CB99E}" destId="{D8C33035-66C3-4BC0-AF68-397583BB2E67}" srcOrd="1" destOrd="0" presId="urn:microsoft.com/office/officeart/2008/layout/AlternatingHexagons"/>
    <dgm:cxn modelId="{4E082FD8-8ECE-41F7-9986-1337493B682F}" type="presParOf" srcId="{97FCAFA3-941F-4F13-B509-21D2679CB99E}" destId="{2CF96B46-741F-45BE-BFB4-729030979315}" srcOrd="2" destOrd="0" presId="urn:microsoft.com/office/officeart/2008/layout/AlternatingHexagons"/>
    <dgm:cxn modelId="{F76EAB12-03AF-48C0-855D-A9E515A15D76}" type="presParOf" srcId="{2CF96B46-741F-45BE-BFB4-729030979315}" destId="{5FB40759-DB22-42A1-8396-086555DF0725}" srcOrd="0" destOrd="0" presId="urn:microsoft.com/office/officeart/2008/layout/AlternatingHexagons"/>
    <dgm:cxn modelId="{CB97807A-81BB-4ABA-9AF6-8C614D0C51DD}" type="presParOf" srcId="{2CF96B46-741F-45BE-BFB4-729030979315}" destId="{82FFD649-7E65-4C85-9495-0E9CBA25F8AF}" srcOrd="1" destOrd="0" presId="urn:microsoft.com/office/officeart/2008/layout/AlternatingHexagons"/>
    <dgm:cxn modelId="{61E74E5E-AC44-4E38-A236-8266096F01F1}" type="presParOf" srcId="{2CF96B46-741F-45BE-BFB4-729030979315}" destId="{D982328E-95D9-4AC2-B931-DBEC276B3F9C}" srcOrd="2" destOrd="0" presId="urn:microsoft.com/office/officeart/2008/layout/AlternatingHexagons"/>
    <dgm:cxn modelId="{C435F153-4FC5-4CE9-8EA6-A0222FAA8E4D}" type="presParOf" srcId="{2CF96B46-741F-45BE-BFB4-729030979315}" destId="{8A494DD3-EAB8-4BCF-9856-D0E49B67F342}" srcOrd="3" destOrd="0" presId="urn:microsoft.com/office/officeart/2008/layout/AlternatingHexagons"/>
    <dgm:cxn modelId="{4011269E-DF61-4F3B-B0D5-09D2C0D60CC8}" type="presParOf" srcId="{2CF96B46-741F-45BE-BFB4-729030979315}" destId="{6367650B-1697-4FD7-95A7-FABD7DF65297}" srcOrd="4" destOrd="0" presId="urn:microsoft.com/office/officeart/2008/layout/AlternatingHexagons"/>
    <dgm:cxn modelId="{A250AB72-958A-4556-A29A-B2428FC4AF5D}" type="presParOf" srcId="{97FCAFA3-941F-4F13-B509-21D2679CB99E}" destId="{ABF3AC53-355C-483E-9644-C980FE7E8A0D}" srcOrd="3" destOrd="0" presId="urn:microsoft.com/office/officeart/2008/layout/AlternatingHexagons"/>
    <dgm:cxn modelId="{A117C83E-4CBB-48DC-91E5-64C0EBD5CE4C}" type="presParOf" srcId="{97FCAFA3-941F-4F13-B509-21D2679CB99E}" destId="{BFC3C979-F3ED-408D-A71B-8D1C7953EDEB}" srcOrd="4" destOrd="0" presId="urn:microsoft.com/office/officeart/2008/layout/AlternatingHexagons"/>
    <dgm:cxn modelId="{9A891552-FACC-4BFA-9B8A-8AFD3697A43B}" type="presParOf" srcId="{BFC3C979-F3ED-408D-A71B-8D1C7953EDEB}" destId="{80676E08-BA9E-4C79-AC1E-E16C1A2CC77C}" srcOrd="0" destOrd="0" presId="urn:microsoft.com/office/officeart/2008/layout/AlternatingHexagons"/>
    <dgm:cxn modelId="{95F4EB28-4659-4B49-8DEC-5F37C6B8BB2B}" type="presParOf" srcId="{BFC3C979-F3ED-408D-A71B-8D1C7953EDEB}" destId="{98DA81CB-D998-42FB-95B6-0CDA9D817F8F}" srcOrd="1" destOrd="0" presId="urn:microsoft.com/office/officeart/2008/layout/AlternatingHexagons"/>
    <dgm:cxn modelId="{4BF85908-C8C5-4059-9D63-DAD6C58530FD}" type="presParOf" srcId="{BFC3C979-F3ED-408D-A71B-8D1C7953EDEB}" destId="{781EFA0F-87DF-467E-9926-F67DDC6FF8E8}" srcOrd="2" destOrd="0" presId="urn:microsoft.com/office/officeart/2008/layout/AlternatingHexagons"/>
    <dgm:cxn modelId="{AE0A3B34-8402-4A96-A1D9-2FE37E16D1E3}" type="presParOf" srcId="{BFC3C979-F3ED-408D-A71B-8D1C7953EDEB}" destId="{B43F2F41-87BF-46F3-9A37-C381A56A04E6}" srcOrd="3" destOrd="0" presId="urn:microsoft.com/office/officeart/2008/layout/AlternatingHexagons"/>
    <dgm:cxn modelId="{E3FAF790-C30B-4D96-A4A9-297311F93E1F}" type="presParOf" srcId="{BFC3C979-F3ED-408D-A71B-8D1C7953EDEB}" destId="{6B25338A-60E1-41A7-89A5-6EFBD031DFB3}" srcOrd="4" destOrd="0" presId="urn:microsoft.com/office/officeart/2008/layout/AlternatingHexagons"/>
    <dgm:cxn modelId="{7EA9DE8C-8364-4C21-A862-440C6153190F}" type="presParOf" srcId="{97FCAFA3-941F-4F13-B509-21D2679CB99E}" destId="{E79899D7-03A4-4D1D-BA7C-6DAC7D914081}" srcOrd="5" destOrd="0" presId="urn:microsoft.com/office/officeart/2008/layout/AlternatingHexagons"/>
    <dgm:cxn modelId="{E0335603-98FD-4962-B9C9-87AAE7941146}" type="presParOf" srcId="{97FCAFA3-941F-4F13-B509-21D2679CB99E}" destId="{FB0B232E-B4C9-4E25-AEF6-AE21C2E2D7B8}" srcOrd="6" destOrd="0" presId="urn:microsoft.com/office/officeart/2008/layout/AlternatingHexagons"/>
    <dgm:cxn modelId="{9790FC0A-855B-4489-9D2E-6883B0C18651}" type="presParOf" srcId="{FB0B232E-B4C9-4E25-AEF6-AE21C2E2D7B8}" destId="{D356D8CE-D7F8-4100-84D0-1CA419306D5B}" srcOrd="0" destOrd="0" presId="urn:microsoft.com/office/officeart/2008/layout/AlternatingHexagons"/>
    <dgm:cxn modelId="{123A3C57-C783-46AE-8B54-F175BD705CA7}" type="presParOf" srcId="{FB0B232E-B4C9-4E25-AEF6-AE21C2E2D7B8}" destId="{1FBFA49B-FE97-43F1-BA2D-4360270F81C4}" srcOrd="1" destOrd="0" presId="urn:microsoft.com/office/officeart/2008/layout/AlternatingHexagons"/>
    <dgm:cxn modelId="{7595954E-6FDF-4A98-B493-F940D57A42BF}" type="presParOf" srcId="{FB0B232E-B4C9-4E25-AEF6-AE21C2E2D7B8}" destId="{B9ACB884-F131-499B-BAE6-56AD22F2129D}" srcOrd="2" destOrd="0" presId="urn:microsoft.com/office/officeart/2008/layout/AlternatingHexagons"/>
    <dgm:cxn modelId="{CDC2A88E-C3EB-4A0B-B457-E750C1FF0283}" type="presParOf" srcId="{FB0B232E-B4C9-4E25-AEF6-AE21C2E2D7B8}" destId="{9DF008AC-0B5B-498D-AEE1-A759D42EDE4D}" srcOrd="3" destOrd="0" presId="urn:microsoft.com/office/officeart/2008/layout/AlternatingHexagons"/>
    <dgm:cxn modelId="{A0987881-3B02-4F68-B423-FDACD86513B7}" type="presParOf" srcId="{FB0B232E-B4C9-4E25-AEF6-AE21C2E2D7B8}" destId="{5EBC3690-77C3-476C-A9D8-10969987DD2F}" srcOrd="4" destOrd="0" presId="urn:microsoft.com/office/officeart/2008/layout/AlternatingHexagon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C29078-578A-4EA0-B3B6-98A971E2975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E65988E-3E34-49BB-ADC3-6EA7452ED019}">
      <dgm:prSet phldrT="[Text]"/>
      <dgm:spPr>
        <a:solidFill>
          <a:schemeClr val="accent1">
            <a:lumMod val="50000"/>
          </a:schemeClr>
        </a:solidFill>
      </dgm:spPr>
      <dgm:t>
        <a:bodyPr/>
        <a:lstStyle/>
        <a:p>
          <a:r>
            <a:rPr lang="en-US" dirty="0" smtClean="0"/>
            <a:t>Project Management Knowledge</a:t>
          </a:r>
          <a:endParaRPr lang="en-US" dirty="0"/>
        </a:p>
      </dgm:t>
    </dgm:pt>
    <dgm:pt modelId="{115F85DF-E389-4118-B465-E9B6EAF2E462}" type="parTrans" cxnId="{0F269DA8-2A16-4170-8741-6EE0424A3805}">
      <dgm:prSet/>
      <dgm:spPr/>
      <dgm:t>
        <a:bodyPr/>
        <a:lstStyle/>
        <a:p>
          <a:endParaRPr lang="en-US"/>
        </a:p>
      </dgm:t>
    </dgm:pt>
    <dgm:pt modelId="{F9C2672B-D842-49ED-AA2D-B5A6B1394F5B}" type="sibTrans" cxnId="{0F269DA8-2A16-4170-8741-6EE0424A3805}">
      <dgm:prSet/>
      <dgm:spPr/>
      <dgm:t>
        <a:bodyPr/>
        <a:lstStyle/>
        <a:p>
          <a:endParaRPr lang="en-US"/>
        </a:p>
      </dgm:t>
    </dgm:pt>
    <dgm:pt modelId="{2109A085-3ACE-45AB-9B64-9EF158D0DB37}">
      <dgm:prSet phldrT="[Text]"/>
      <dgm:spPr>
        <a:solidFill>
          <a:schemeClr val="accent5">
            <a:lumMod val="50000"/>
          </a:schemeClr>
        </a:solidFill>
      </dgm:spPr>
      <dgm:t>
        <a:bodyPr/>
        <a:lstStyle/>
        <a:p>
          <a:r>
            <a:rPr lang="en-US" dirty="0" smtClean="0"/>
            <a:t>Procedural Knowledge</a:t>
          </a:r>
          <a:endParaRPr lang="en-US" dirty="0"/>
        </a:p>
      </dgm:t>
    </dgm:pt>
    <dgm:pt modelId="{CD9002F8-B361-43EB-AFFE-C4172214B8B9}" type="parTrans" cxnId="{5F1EF054-9AC8-4059-9C22-C4E2EBAA3AC6}">
      <dgm:prSet/>
      <dgm:spPr/>
      <dgm:t>
        <a:bodyPr/>
        <a:lstStyle/>
        <a:p>
          <a:endParaRPr lang="en-US"/>
        </a:p>
      </dgm:t>
    </dgm:pt>
    <dgm:pt modelId="{E516E3FA-AF15-4F2C-97E8-41904F3B1C8F}" type="sibTrans" cxnId="{5F1EF054-9AC8-4059-9C22-C4E2EBAA3AC6}">
      <dgm:prSet/>
      <dgm:spPr/>
      <dgm:t>
        <a:bodyPr/>
        <a:lstStyle/>
        <a:p>
          <a:endParaRPr lang="en-US"/>
        </a:p>
      </dgm:t>
    </dgm:pt>
    <dgm:pt modelId="{666BEF93-180C-4EB0-A3BA-0DFEB6963417}">
      <dgm:prSet phldrT="[Text]"/>
      <dgm:spPr>
        <a:solidFill>
          <a:schemeClr val="accent5">
            <a:lumMod val="50000"/>
          </a:schemeClr>
        </a:solidFill>
      </dgm:spPr>
      <dgm:t>
        <a:bodyPr/>
        <a:lstStyle/>
        <a:p>
          <a:r>
            <a:rPr lang="en-US" dirty="0" smtClean="0"/>
            <a:t>Technical Knowledge</a:t>
          </a:r>
          <a:endParaRPr lang="en-US" dirty="0"/>
        </a:p>
      </dgm:t>
    </dgm:pt>
    <dgm:pt modelId="{D58D2C77-19D3-4B27-A47B-687229DDBB2C}" type="parTrans" cxnId="{C96CFDBB-8867-40E4-80E6-02DD716A841E}">
      <dgm:prSet/>
      <dgm:spPr/>
      <dgm:t>
        <a:bodyPr/>
        <a:lstStyle/>
        <a:p>
          <a:endParaRPr lang="en-US"/>
        </a:p>
      </dgm:t>
    </dgm:pt>
    <dgm:pt modelId="{33814853-298D-4257-90B3-A89A6DFB0053}" type="sibTrans" cxnId="{C96CFDBB-8867-40E4-80E6-02DD716A841E}">
      <dgm:prSet/>
      <dgm:spPr/>
      <dgm:t>
        <a:bodyPr/>
        <a:lstStyle/>
        <a:p>
          <a:endParaRPr lang="en-US"/>
        </a:p>
      </dgm:t>
    </dgm:pt>
    <dgm:pt modelId="{A45AF867-0036-41C5-8AFA-E02C31AB0F38}">
      <dgm:prSet phldrT="[Text]"/>
      <dgm:spPr>
        <a:solidFill>
          <a:schemeClr val="tx2">
            <a:lumMod val="75000"/>
          </a:schemeClr>
        </a:solidFill>
      </dgm:spPr>
      <dgm:t>
        <a:bodyPr/>
        <a:lstStyle/>
        <a:p>
          <a:r>
            <a:rPr lang="en-US" dirty="0" smtClean="0"/>
            <a:t>Knowledge about Clients</a:t>
          </a:r>
          <a:endParaRPr lang="en-US" dirty="0"/>
        </a:p>
      </dgm:t>
    </dgm:pt>
    <dgm:pt modelId="{EC8675F5-BB15-423B-B795-FFB20BDE2B94}" type="parTrans" cxnId="{EEAFFBCA-299C-44B1-9070-B188B90A8614}">
      <dgm:prSet/>
      <dgm:spPr/>
      <dgm:t>
        <a:bodyPr/>
        <a:lstStyle/>
        <a:p>
          <a:endParaRPr lang="en-US"/>
        </a:p>
      </dgm:t>
    </dgm:pt>
    <dgm:pt modelId="{A7B36385-3722-4161-AFA5-F1E1EDED38FA}" type="sibTrans" cxnId="{EEAFFBCA-299C-44B1-9070-B188B90A8614}">
      <dgm:prSet/>
      <dgm:spPr/>
      <dgm:t>
        <a:bodyPr/>
        <a:lstStyle/>
        <a:p>
          <a:endParaRPr lang="en-US"/>
        </a:p>
      </dgm:t>
    </dgm:pt>
    <dgm:pt modelId="{10D74CBC-B177-4D19-8069-1B9B8CA64AF7}">
      <dgm:prSet phldrT="[Text]"/>
      <dgm:spPr>
        <a:solidFill>
          <a:schemeClr val="accent1">
            <a:lumMod val="75000"/>
          </a:schemeClr>
        </a:solidFill>
      </dgm:spPr>
      <dgm:t>
        <a:bodyPr/>
        <a:lstStyle/>
        <a:p>
          <a:r>
            <a:rPr lang="en-US" dirty="0" smtClean="0"/>
            <a:t>Knowledge on Costs</a:t>
          </a:r>
          <a:endParaRPr lang="en-US" dirty="0"/>
        </a:p>
      </dgm:t>
    </dgm:pt>
    <dgm:pt modelId="{04BDD610-F9F7-430A-B56C-5663DDDC55CD}" type="parTrans" cxnId="{08BECD10-7569-4F4C-A60D-0CDC36E7B8DC}">
      <dgm:prSet/>
      <dgm:spPr/>
      <dgm:t>
        <a:bodyPr/>
        <a:lstStyle/>
        <a:p>
          <a:endParaRPr lang="en-US"/>
        </a:p>
      </dgm:t>
    </dgm:pt>
    <dgm:pt modelId="{75967BD3-9DFD-4C29-847A-C950C456F820}" type="sibTrans" cxnId="{08BECD10-7569-4F4C-A60D-0CDC36E7B8DC}">
      <dgm:prSet/>
      <dgm:spPr/>
      <dgm:t>
        <a:bodyPr/>
        <a:lstStyle/>
        <a:p>
          <a:endParaRPr lang="en-US"/>
        </a:p>
      </dgm:t>
    </dgm:pt>
    <dgm:pt modelId="{3D86F57E-BBD1-4294-9154-7087D228B246}">
      <dgm:prSet phldrT="[Text]"/>
      <dgm:spPr>
        <a:solidFill>
          <a:schemeClr val="accent5">
            <a:lumMod val="50000"/>
          </a:schemeClr>
        </a:solidFill>
      </dgm:spPr>
      <dgm:t>
        <a:bodyPr/>
        <a:lstStyle/>
        <a:p>
          <a:r>
            <a:rPr lang="en-US" dirty="0" smtClean="0"/>
            <a:t>Legal and Statutory Knowledge</a:t>
          </a:r>
          <a:endParaRPr lang="en-US" dirty="0"/>
        </a:p>
      </dgm:t>
    </dgm:pt>
    <dgm:pt modelId="{33D9F0F0-CABF-4B14-9917-9F70AD911CA4}" type="parTrans" cxnId="{93FE926F-03C7-4C93-9CCD-1DEB1CECFF4F}">
      <dgm:prSet/>
      <dgm:spPr/>
      <dgm:t>
        <a:bodyPr/>
        <a:lstStyle/>
        <a:p>
          <a:endParaRPr lang="en-US"/>
        </a:p>
      </dgm:t>
    </dgm:pt>
    <dgm:pt modelId="{236CBCA5-41BE-4E6F-86A9-B7314637B8B0}" type="sibTrans" cxnId="{93FE926F-03C7-4C93-9CCD-1DEB1CECFF4F}">
      <dgm:prSet/>
      <dgm:spPr/>
      <dgm:t>
        <a:bodyPr/>
        <a:lstStyle/>
        <a:p>
          <a:endParaRPr lang="en-US"/>
        </a:p>
      </dgm:t>
    </dgm:pt>
    <dgm:pt modelId="{8553FCB5-81DC-471A-918D-65CB048DB621}">
      <dgm:prSet phldrT="[Text]"/>
      <dgm:spPr>
        <a:solidFill>
          <a:schemeClr val="accent1">
            <a:lumMod val="75000"/>
          </a:schemeClr>
        </a:solidFill>
      </dgm:spPr>
      <dgm:t>
        <a:bodyPr/>
        <a:lstStyle/>
        <a:p>
          <a:r>
            <a:rPr lang="en-US" dirty="0" smtClean="0"/>
            <a:t>Knowledge about Contractors,    </a:t>
          </a:r>
          <a:r>
            <a:rPr lang="en-US" dirty="0" smtClean="0"/>
            <a:t>Consultants, suppliers, </a:t>
          </a:r>
          <a:r>
            <a:rPr lang="en-US" dirty="0" err="1" smtClean="0"/>
            <a:t>etc</a:t>
          </a:r>
          <a:endParaRPr lang="en-US" dirty="0"/>
        </a:p>
      </dgm:t>
    </dgm:pt>
    <dgm:pt modelId="{C84A64B8-C967-4CF1-B7FD-DCF3AA37C0FA}" type="parTrans" cxnId="{CACDA356-5905-4A62-8C5D-DC398F9FBF7E}">
      <dgm:prSet/>
      <dgm:spPr/>
      <dgm:t>
        <a:bodyPr/>
        <a:lstStyle/>
        <a:p>
          <a:endParaRPr lang="en-US"/>
        </a:p>
      </dgm:t>
    </dgm:pt>
    <dgm:pt modelId="{3664E999-D7D1-4A5B-A47D-3E8D4453108A}" type="sibTrans" cxnId="{CACDA356-5905-4A62-8C5D-DC398F9FBF7E}">
      <dgm:prSet/>
      <dgm:spPr/>
      <dgm:t>
        <a:bodyPr/>
        <a:lstStyle/>
        <a:p>
          <a:endParaRPr lang="en-US"/>
        </a:p>
      </dgm:t>
    </dgm:pt>
    <dgm:pt modelId="{FB96F0F0-19BF-4AE4-8E5B-F048F2575555}">
      <dgm:prSet phldrT="[Text]"/>
      <dgm:spPr>
        <a:solidFill>
          <a:schemeClr val="tx2">
            <a:lumMod val="75000"/>
          </a:schemeClr>
        </a:solidFill>
      </dgm:spPr>
      <dgm:t>
        <a:bodyPr/>
        <a:lstStyle/>
        <a:p>
          <a:r>
            <a:rPr lang="en-US" dirty="0" smtClean="0"/>
            <a:t>Knowledge of who knows what</a:t>
          </a:r>
          <a:endParaRPr lang="en-US" dirty="0"/>
        </a:p>
      </dgm:t>
    </dgm:pt>
    <dgm:pt modelId="{B74A6220-91F1-4FD8-9CD6-BA0F1122B503}" type="parTrans" cxnId="{FF96732A-7B2E-4F25-AD15-4570C3ADFD0D}">
      <dgm:prSet/>
      <dgm:spPr/>
      <dgm:t>
        <a:bodyPr/>
        <a:lstStyle/>
        <a:p>
          <a:endParaRPr lang="en-US"/>
        </a:p>
      </dgm:t>
    </dgm:pt>
    <dgm:pt modelId="{9396A3E0-ED63-46B3-BE07-123025DB73D7}" type="sibTrans" cxnId="{FF96732A-7B2E-4F25-AD15-4570C3ADFD0D}">
      <dgm:prSet/>
      <dgm:spPr/>
      <dgm:t>
        <a:bodyPr/>
        <a:lstStyle/>
        <a:p>
          <a:endParaRPr lang="en-US"/>
        </a:p>
      </dgm:t>
    </dgm:pt>
    <dgm:pt modelId="{F0E7569F-BDA9-4111-9F84-33926DE4E63C}" type="pres">
      <dgm:prSet presAssocID="{AFC29078-578A-4EA0-B3B6-98A971E29753}" presName="diagram" presStyleCnt="0">
        <dgm:presLayoutVars>
          <dgm:dir/>
          <dgm:resizeHandles val="exact"/>
        </dgm:presLayoutVars>
      </dgm:prSet>
      <dgm:spPr/>
      <dgm:t>
        <a:bodyPr/>
        <a:lstStyle/>
        <a:p>
          <a:endParaRPr lang="en-US"/>
        </a:p>
      </dgm:t>
    </dgm:pt>
    <dgm:pt modelId="{82B2872D-5414-4B2C-9101-EC92C883C7FA}" type="pres">
      <dgm:prSet presAssocID="{FE65988E-3E34-49BB-ADC3-6EA7452ED019}" presName="node" presStyleLbl="node1" presStyleIdx="0" presStyleCnt="8" custLinFactX="100000" custLinFactNeighborX="120000" custLinFactNeighborY="8005">
        <dgm:presLayoutVars>
          <dgm:bulletEnabled val="1"/>
        </dgm:presLayoutVars>
      </dgm:prSet>
      <dgm:spPr/>
      <dgm:t>
        <a:bodyPr/>
        <a:lstStyle/>
        <a:p>
          <a:endParaRPr lang="en-US"/>
        </a:p>
      </dgm:t>
    </dgm:pt>
    <dgm:pt modelId="{BEDA7BA5-9F6B-4F7E-B7BE-AE01695BE1D2}" type="pres">
      <dgm:prSet presAssocID="{F9C2672B-D842-49ED-AA2D-B5A6B1394F5B}" presName="sibTrans" presStyleCnt="0"/>
      <dgm:spPr/>
    </dgm:pt>
    <dgm:pt modelId="{E2EED99C-5E04-4628-A356-B93FB95A48E0}" type="pres">
      <dgm:prSet presAssocID="{2109A085-3ACE-45AB-9B64-9EF158D0DB37}" presName="node" presStyleLbl="node1" presStyleIdx="1" presStyleCnt="8" custLinFactX="-10000" custLinFactY="100000" custLinFactNeighborX="-100000" custLinFactNeighborY="137395">
        <dgm:presLayoutVars>
          <dgm:bulletEnabled val="1"/>
        </dgm:presLayoutVars>
      </dgm:prSet>
      <dgm:spPr/>
      <dgm:t>
        <a:bodyPr/>
        <a:lstStyle/>
        <a:p>
          <a:endParaRPr lang="en-US"/>
        </a:p>
      </dgm:t>
    </dgm:pt>
    <dgm:pt modelId="{FD8A4C6D-667D-433A-8A55-A6E8BB0E8E21}" type="pres">
      <dgm:prSet presAssocID="{E516E3FA-AF15-4F2C-97E8-41904F3B1C8F}" presName="sibTrans" presStyleCnt="0"/>
      <dgm:spPr/>
    </dgm:pt>
    <dgm:pt modelId="{32F2AB9F-21E8-4729-93BE-C94A5CFEFCBF}" type="pres">
      <dgm:prSet presAssocID="{666BEF93-180C-4EB0-A3BA-0DFEB6963417}" presName="node" presStyleLbl="node1" presStyleIdx="2" presStyleCnt="8" custLinFactX="-9892" custLinFactY="100000" custLinFactNeighborX="-100000" custLinFactNeighborY="134887">
        <dgm:presLayoutVars>
          <dgm:bulletEnabled val="1"/>
        </dgm:presLayoutVars>
      </dgm:prSet>
      <dgm:spPr/>
      <dgm:t>
        <a:bodyPr/>
        <a:lstStyle/>
        <a:p>
          <a:endParaRPr lang="en-US"/>
        </a:p>
      </dgm:t>
    </dgm:pt>
    <dgm:pt modelId="{5DDE8A6E-2F6C-4444-847C-E4C49988E804}" type="pres">
      <dgm:prSet presAssocID="{33814853-298D-4257-90B3-A89A6DFB0053}" presName="sibTrans" presStyleCnt="0"/>
      <dgm:spPr/>
    </dgm:pt>
    <dgm:pt modelId="{2F96EADF-5320-4EC0-BC49-B0E986CFE45F}" type="pres">
      <dgm:prSet presAssocID="{A45AF867-0036-41C5-8AFA-E02C31AB0F38}" presName="node" presStyleLbl="node1" presStyleIdx="3" presStyleCnt="8" custLinFactY="-8662" custLinFactNeighborX="0" custLinFactNeighborY="-100000">
        <dgm:presLayoutVars>
          <dgm:bulletEnabled val="1"/>
        </dgm:presLayoutVars>
      </dgm:prSet>
      <dgm:spPr/>
      <dgm:t>
        <a:bodyPr/>
        <a:lstStyle/>
        <a:p>
          <a:endParaRPr lang="en-US"/>
        </a:p>
      </dgm:t>
    </dgm:pt>
    <dgm:pt modelId="{A9D90B27-B096-480A-AA6C-2907E32D2365}" type="pres">
      <dgm:prSet presAssocID="{A7B36385-3722-4161-AFA5-F1E1EDED38FA}" presName="sibTrans" presStyleCnt="0"/>
      <dgm:spPr/>
    </dgm:pt>
    <dgm:pt modelId="{DC0FB376-6220-4CB7-BD8D-9BFD0748F899}" type="pres">
      <dgm:prSet presAssocID="{10D74CBC-B177-4D19-8069-1B9B8CA64AF7}" presName="node" presStyleLbl="node1" presStyleIdx="4" presStyleCnt="8" custLinFactNeighborX="-77758" custLinFactNeighborY="3525">
        <dgm:presLayoutVars>
          <dgm:bulletEnabled val="1"/>
        </dgm:presLayoutVars>
      </dgm:prSet>
      <dgm:spPr/>
      <dgm:t>
        <a:bodyPr/>
        <a:lstStyle/>
        <a:p>
          <a:endParaRPr lang="en-US"/>
        </a:p>
      </dgm:t>
    </dgm:pt>
    <dgm:pt modelId="{90022BA2-D9DE-47DE-B71E-E0E6A3222556}" type="pres">
      <dgm:prSet presAssocID="{75967BD3-9DFD-4C29-847A-C950C456F820}" presName="sibTrans" presStyleCnt="0"/>
      <dgm:spPr/>
    </dgm:pt>
    <dgm:pt modelId="{FF4F47E5-3409-4946-B5A6-E2BC6B16898B}" type="pres">
      <dgm:prSet presAssocID="{3D86F57E-BBD1-4294-9154-7087D228B246}" presName="node" presStyleLbl="node1" presStyleIdx="5" presStyleCnt="8" custLinFactY="18220" custLinFactNeighborY="100000">
        <dgm:presLayoutVars>
          <dgm:bulletEnabled val="1"/>
        </dgm:presLayoutVars>
      </dgm:prSet>
      <dgm:spPr/>
      <dgm:t>
        <a:bodyPr/>
        <a:lstStyle/>
        <a:p>
          <a:endParaRPr lang="en-US"/>
        </a:p>
      </dgm:t>
    </dgm:pt>
    <dgm:pt modelId="{BFC53FF2-7843-4CA2-9281-36E9C24FF20A}" type="pres">
      <dgm:prSet presAssocID="{236CBCA5-41BE-4E6F-86A9-B7314637B8B0}" presName="sibTrans" presStyleCnt="0"/>
      <dgm:spPr/>
    </dgm:pt>
    <dgm:pt modelId="{8553F6C3-262D-4B97-A592-F8C82A217B66}" type="pres">
      <dgm:prSet presAssocID="{8553FCB5-81DC-471A-918D-65CB048DB621}" presName="node" presStyleLbl="node1" presStyleIdx="6" presStyleCnt="8" custScaleX="146632" custLinFactX="6505" custLinFactY="-13142" custLinFactNeighborX="100000" custLinFactNeighborY="-100000">
        <dgm:presLayoutVars>
          <dgm:bulletEnabled val="1"/>
        </dgm:presLayoutVars>
      </dgm:prSet>
      <dgm:spPr/>
      <dgm:t>
        <a:bodyPr/>
        <a:lstStyle/>
        <a:p>
          <a:endParaRPr lang="en-US"/>
        </a:p>
      </dgm:t>
    </dgm:pt>
    <dgm:pt modelId="{8AA9CA6F-511E-4C62-A75F-C68DAFD10D6F}" type="pres">
      <dgm:prSet presAssocID="{3664E999-D7D1-4A5B-A47D-3E8D4453108A}" presName="sibTrans" presStyleCnt="0"/>
      <dgm:spPr/>
    </dgm:pt>
    <dgm:pt modelId="{0BC21573-6B5A-4737-A46A-7835616C76AB}" type="pres">
      <dgm:prSet presAssocID="{FB96F0F0-19BF-4AE4-8E5B-F048F2575555}" presName="node" presStyleLbl="node1" presStyleIdx="7" presStyleCnt="8" custLinFactY="-100000" custLinFactNeighborX="-79713" custLinFactNeighborY="-125329">
        <dgm:presLayoutVars>
          <dgm:bulletEnabled val="1"/>
        </dgm:presLayoutVars>
      </dgm:prSet>
      <dgm:spPr/>
      <dgm:t>
        <a:bodyPr/>
        <a:lstStyle/>
        <a:p>
          <a:endParaRPr lang="en-US"/>
        </a:p>
      </dgm:t>
    </dgm:pt>
  </dgm:ptLst>
  <dgm:cxnLst>
    <dgm:cxn modelId="{A584074B-0422-431A-BB8C-C93B9CB841E8}" type="presOf" srcId="{A45AF867-0036-41C5-8AFA-E02C31AB0F38}" destId="{2F96EADF-5320-4EC0-BC49-B0E986CFE45F}" srcOrd="0" destOrd="0" presId="urn:microsoft.com/office/officeart/2005/8/layout/default"/>
    <dgm:cxn modelId="{08BECD10-7569-4F4C-A60D-0CDC36E7B8DC}" srcId="{AFC29078-578A-4EA0-B3B6-98A971E29753}" destId="{10D74CBC-B177-4D19-8069-1B9B8CA64AF7}" srcOrd="4" destOrd="0" parTransId="{04BDD610-F9F7-430A-B56C-5663DDDC55CD}" sibTransId="{75967BD3-9DFD-4C29-847A-C950C456F820}"/>
    <dgm:cxn modelId="{EEAFFBCA-299C-44B1-9070-B188B90A8614}" srcId="{AFC29078-578A-4EA0-B3B6-98A971E29753}" destId="{A45AF867-0036-41C5-8AFA-E02C31AB0F38}" srcOrd="3" destOrd="0" parTransId="{EC8675F5-BB15-423B-B795-FFB20BDE2B94}" sibTransId="{A7B36385-3722-4161-AFA5-F1E1EDED38FA}"/>
    <dgm:cxn modelId="{93FE926F-03C7-4C93-9CCD-1DEB1CECFF4F}" srcId="{AFC29078-578A-4EA0-B3B6-98A971E29753}" destId="{3D86F57E-BBD1-4294-9154-7087D228B246}" srcOrd="5" destOrd="0" parTransId="{33D9F0F0-CABF-4B14-9917-9F70AD911CA4}" sibTransId="{236CBCA5-41BE-4E6F-86A9-B7314637B8B0}"/>
    <dgm:cxn modelId="{5C39A9F7-E370-486C-9F82-D474BBA08DF0}" type="presOf" srcId="{FB96F0F0-19BF-4AE4-8E5B-F048F2575555}" destId="{0BC21573-6B5A-4737-A46A-7835616C76AB}" srcOrd="0" destOrd="0" presId="urn:microsoft.com/office/officeart/2005/8/layout/default"/>
    <dgm:cxn modelId="{FF96732A-7B2E-4F25-AD15-4570C3ADFD0D}" srcId="{AFC29078-578A-4EA0-B3B6-98A971E29753}" destId="{FB96F0F0-19BF-4AE4-8E5B-F048F2575555}" srcOrd="7" destOrd="0" parTransId="{B74A6220-91F1-4FD8-9CD6-BA0F1122B503}" sibTransId="{9396A3E0-ED63-46B3-BE07-123025DB73D7}"/>
    <dgm:cxn modelId="{C96CFDBB-8867-40E4-80E6-02DD716A841E}" srcId="{AFC29078-578A-4EA0-B3B6-98A971E29753}" destId="{666BEF93-180C-4EB0-A3BA-0DFEB6963417}" srcOrd="2" destOrd="0" parTransId="{D58D2C77-19D3-4B27-A47B-687229DDBB2C}" sibTransId="{33814853-298D-4257-90B3-A89A6DFB0053}"/>
    <dgm:cxn modelId="{4538A3C3-A226-40F0-AB87-6BAF25E39488}" type="presOf" srcId="{FE65988E-3E34-49BB-ADC3-6EA7452ED019}" destId="{82B2872D-5414-4B2C-9101-EC92C883C7FA}" srcOrd="0" destOrd="0" presId="urn:microsoft.com/office/officeart/2005/8/layout/default"/>
    <dgm:cxn modelId="{0F269DA8-2A16-4170-8741-6EE0424A3805}" srcId="{AFC29078-578A-4EA0-B3B6-98A971E29753}" destId="{FE65988E-3E34-49BB-ADC3-6EA7452ED019}" srcOrd="0" destOrd="0" parTransId="{115F85DF-E389-4118-B465-E9B6EAF2E462}" sibTransId="{F9C2672B-D842-49ED-AA2D-B5A6B1394F5B}"/>
    <dgm:cxn modelId="{9472FF8E-5961-4EE9-942A-7DFB41BDA5CC}" type="presOf" srcId="{8553FCB5-81DC-471A-918D-65CB048DB621}" destId="{8553F6C3-262D-4B97-A592-F8C82A217B66}" srcOrd="0" destOrd="0" presId="urn:microsoft.com/office/officeart/2005/8/layout/default"/>
    <dgm:cxn modelId="{8C4DAD1A-0BE0-4D73-A1B0-B5073585CBDA}" type="presOf" srcId="{666BEF93-180C-4EB0-A3BA-0DFEB6963417}" destId="{32F2AB9F-21E8-4729-93BE-C94A5CFEFCBF}" srcOrd="0" destOrd="0" presId="urn:microsoft.com/office/officeart/2005/8/layout/default"/>
    <dgm:cxn modelId="{869C346C-5A7C-44DB-8875-3493D6CCE3D0}" type="presOf" srcId="{10D74CBC-B177-4D19-8069-1B9B8CA64AF7}" destId="{DC0FB376-6220-4CB7-BD8D-9BFD0748F899}" srcOrd="0" destOrd="0" presId="urn:microsoft.com/office/officeart/2005/8/layout/default"/>
    <dgm:cxn modelId="{DDDC808E-DCDA-4168-85C6-1ABF08F57096}" type="presOf" srcId="{2109A085-3ACE-45AB-9B64-9EF158D0DB37}" destId="{E2EED99C-5E04-4628-A356-B93FB95A48E0}" srcOrd="0" destOrd="0" presId="urn:microsoft.com/office/officeart/2005/8/layout/default"/>
    <dgm:cxn modelId="{3F778C27-BA9D-4605-B550-F337CE7EB90F}" type="presOf" srcId="{AFC29078-578A-4EA0-B3B6-98A971E29753}" destId="{F0E7569F-BDA9-4111-9F84-33926DE4E63C}" srcOrd="0" destOrd="0" presId="urn:microsoft.com/office/officeart/2005/8/layout/default"/>
    <dgm:cxn modelId="{5F1EF054-9AC8-4059-9C22-C4E2EBAA3AC6}" srcId="{AFC29078-578A-4EA0-B3B6-98A971E29753}" destId="{2109A085-3ACE-45AB-9B64-9EF158D0DB37}" srcOrd="1" destOrd="0" parTransId="{CD9002F8-B361-43EB-AFFE-C4172214B8B9}" sibTransId="{E516E3FA-AF15-4F2C-97E8-41904F3B1C8F}"/>
    <dgm:cxn modelId="{CACDA356-5905-4A62-8C5D-DC398F9FBF7E}" srcId="{AFC29078-578A-4EA0-B3B6-98A971E29753}" destId="{8553FCB5-81DC-471A-918D-65CB048DB621}" srcOrd="6" destOrd="0" parTransId="{C84A64B8-C967-4CF1-B7FD-DCF3AA37C0FA}" sibTransId="{3664E999-D7D1-4A5B-A47D-3E8D4453108A}"/>
    <dgm:cxn modelId="{F63114DC-5D1F-4BB6-9171-F0CCE5C161E1}" type="presOf" srcId="{3D86F57E-BBD1-4294-9154-7087D228B246}" destId="{FF4F47E5-3409-4946-B5A6-E2BC6B16898B}" srcOrd="0" destOrd="0" presId="urn:microsoft.com/office/officeart/2005/8/layout/default"/>
    <dgm:cxn modelId="{4E05B6CD-454D-4417-9022-202D060ED286}" type="presParOf" srcId="{F0E7569F-BDA9-4111-9F84-33926DE4E63C}" destId="{82B2872D-5414-4B2C-9101-EC92C883C7FA}" srcOrd="0" destOrd="0" presId="urn:microsoft.com/office/officeart/2005/8/layout/default"/>
    <dgm:cxn modelId="{80A75D39-C6FB-4688-8B36-4B56C37585D5}" type="presParOf" srcId="{F0E7569F-BDA9-4111-9F84-33926DE4E63C}" destId="{BEDA7BA5-9F6B-4F7E-B7BE-AE01695BE1D2}" srcOrd="1" destOrd="0" presId="urn:microsoft.com/office/officeart/2005/8/layout/default"/>
    <dgm:cxn modelId="{506A1468-46D0-4D56-936E-6DA4627E7F71}" type="presParOf" srcId="{F0E7569F-BDA9-4111-9F84-33926DE4E63C}" destId="{E2EED99C-5E04-4628-A356-B93FB95A48E0}" srcOrd="2" destOrd="0" presId="urn:microsoft.com/office/officeart/2005/8/layout/default"/>
    <dgm:cxn modelId="{4F468475-E696-4E38-9A00-888A77FE5C9A}" type="presParOf" srcId="{F0E7569F-BDA9-4111-9F84-33926DE4E63C}" destId="{FD8A4C6D-667D-433A-8A55-A6E8BB0E8E21}" srcOrd="3" destOrd="0" presId="urn:microsoft.com/office/officeart/2005/8/layout/default"/>
    <dgm:cxn modelId="{02033A23-52E3-4AE8-A28C-82BA10BF2F50}" type="presParOf" srcId="{F0E7569F-BDA9-4111-9F84-33926DE4E63C}" destId="{32F2AB9F-21E8-4729-93BE-C94A5CFEFCBF}" srcOrd="4" destOrd="0" presId="urn:microsoft.com/office/officeart/2005/8/layout/default"/>
    <dgm:cxn modelId="{F3AE3CA9-ED77-4400-81E6-98C71E7F56DD}" type="presParOf" srcId="{F0E7569F-BDA9-4111-9F84-33926DE4E63C}" destId="{5DDE8A6E-2F6C-4444-847C-E4C49988E804}" srcOrd="5" destOrd="0" presId="urn:microsoft.com/office/officeart/2005/8/layout/default"/>
    <dgm:cxn modelId="{6F08705A-A4C3-49DD-ADE3-D8CF8054A142}" type="presParOf" srcId="{F0E7569F-BDA9-4111-9F84-33926DE4E63C}" destId="{2F96EADF-5320-4EC0-BC49-B0E986CFE45F}" srcOrd="6" destOrd="0" presId="urn:microsoft.com/office/officeart/2005/8/layout/default"/>
    <dgm:cxn modelId="{2C485C75-A842-4417-9654-440541D7F26A}" type="presParOf" srcId="{F0E7569F-BDA9-4111-9F84-33926DE4E63C}" destId="{A9D90B27-B096-480A-AA6C-2907E32D2365}" srcOrd="7" destOrd="0" presId="urn:microsoft.com/office/officeart/2005/8/layout/default"/>
    <dgm:cxn modelId="{17BCEC56-630E-4C51-93AF-8AA09830F94E}" type="presParOf" srcId="{F0E7569F-BDA9-4111-9F84-33926DE4E63C}" destId="{DC0FB376-6220-4CB7-BD8D-9BFD0748F899}" srcOrd="8" destOrd="0" presId="urn:microsoft.com/office/officeart/2005/8/layout/default"/>
    <dgm:cxn modelId="{780C5D88-C90B-4E9F-9FFA-2026ECBC252C}" type="presParOf" srcId="{F0E7569F-BDA9-4111-9F84-33926DE4E63C}" destId="{90022BA2-D9DE-47DE-B71E-E0E6A3222556}" srcOrd="9" destOrd="0" presId="urn:microsoft.com/office/officeart/2005/8/layout/default"/>
    <dgm:cxn modelId="{F7EC0DC5-0AED-41C5-8471-2C89327A3F7A}" type="presParOf" srcId="{F0E7569F-BDA9-4111-9F84-33926DE4E63C}" destId="{FF4F47E5-3409-4946-B5A6-E2BC6B16898B}" srcOrd="10" destOrd="0" presId="urn:microsoft.com/office/officeart/2005/8/layout/default"/>
    <dgm:cxn modelId="{12CB3D71-A10D-4331-8BB3-4A9B31857A67}" type="presParOf" srcId="{F0E7569F-BDA9-4111-9F84-33926DE4E63C}" destId="{BFC53FF2-7843-4CA2-9281-36E9C24FF20A}" srcOrd="11" destOrd="0" presId="urn:microsoft.com/office/officeart/2005/8/layout/default"/>
    <dgm:cxn modelId="{69B070F4-6A02-42CB-B064-D4C5B63226E4}" type="presParOf" srcId="{F0E7569F-BDA9-4111-9F84-33926DE4E63C}" destId="{8553F6C3-262D-4B97-A592-F8C82A217B66}" srcOrd="12" destOrd="0" presId="urn:microsoft.com/office/officeart/2005/8/layout/default"/>
    <dgm:cxn modelId="{4E3AD26C-03D6-4B1C-8EB4-3AB79BCC8BAA}" type="presParOf" srcId="{F0E7569F-BDA9-4111-9F84-33926DE4E63C}" destId="{8AA9CA6F-511E-4C62-A75F-C68DAFD10D6F}" srcOrd="13" destOrd="0" presId="urn:microsoft.com/office/officeart/2005/8/layout/default"/>
    <dgm:cxn modelId="{ED056E81-D9BD-4BFA-B534-859217C866A3}" type="presParOf" srcId="{F0E7569F-BDA9-4111-9F84-33926DE4E63C}" destId="{0BC21573-6B5A-4737-A46A-7835616C76A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B63B17-F92C-41D2-88E2-A0AD7AF090AA}"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MY"/>
        </a:p>
      </dgm:t>
    </dgm:pt>
    <dgm:pt modelId="{BCCD885C-A636-4853-8420-ABDD2649FCC8}">
      <dgm:prSet phldrT="[Text]" custT="1"/>
      <dgm:spPr/>
      <dgm:t>
        <a:bodyPr/>
        <a:lstStyle/>
        <a:p>
          <a:r>
            <a:rPr lang="en-US" sz="2800" b="1" dirty="0" smtClean="0"/>
            <a:t>KNOWLEDGE RISKS</a:t>
          </a:r>
          <a:endParaRPr lang="en-MY" sz="2800" b="1" dirty="0"/>
        </a:p>
      </dgm:t>
    </dgm:pt>
    <dgm:pt modelId="{0B56929C-282B-4F0A-9693-D8830BF67070}" type="parTrans" cxnId="{91367537-CA1B-443E-95B9-67C7385C5CA1}">
      <dgm:prSet/>
      <dgm:spPr/>
      <dgm:t>
        <a:bodyPr/>
        <a:lstStyle/>
        <a:p>
          <a:endParaRPr lang="en-MY"/>
        </a:p>
      </dgm:t>
    </dgm:pt>
    <dgm:pt modelId="{A16808A8-1414-4392-A792-E993D92D4B69}" type="sibTrans" cxnId="{91367537-CA1B-443E-95B9-67C7385C5CA1}">
      <dgm:prSet/>
      <dgm:spPr/>
      <dgm:t>
        <a:bodyPr/>
        <a:lstStyle/>
        <a:p>
          <a:endParaRPr lang="en-MY"/>
        </a:p>
      </dgm:t>
    </dgm:pt>
    <dgm:pt modelId="{E7CEB2BA-4E7C-4069-9D7E-C78494E42D2F}">
      <dgm:prSet phldrT="[Text]" custT="1"/>
      <dgm:spPr/>
      <dgm:t>
        <a:bodyPr/>
        <a:lstStyle/>
        <a:p>
          <a:pPr algn="r"/>
          <a:r>
            <a:rPr lang="en-US" sz="2800" b="1" dirty="0" smtClean="0"/>
            <a:t>KNOWLEDGE ACCESSIBILITY</a:t>
          </a:r>
          <a:endParaRPr lang="en-MY" sz="2800" b="1" dirty="0"/>
        </a:p>
      </dgm:t>
    </dgm:pt>
    <dgm:pt modelId="{C08155A8-C8DB-492F-938E-4546E9FDC561}" type="parTrans" cxnId="{A9004E4B-49D1-4047-B09E-CA34CCF1B1F3}">
      <dgm:prSet/>
      <dgm:spPr/>
      <dgm:t>
        <a:bodyPr/>
        <a:lstStyle/>
        <a:p>
          <a:endParaRPr lang="en-MY"/>
        </a:p>
      </dgm:t>
    </dgm:pt>
    <dgm:pt modelId="{02D127DD-FD30-468D-A90B-6AAD40E2F64A}" type="sibTrans" cxnId="{A9004E4B-49D1-4047-B09E-CA34CCF1B1F3}">
      <dgm:prSet/>
      <dgm:spPr/>
      <dgm:t>
        <a:bodyPr/>
        <a:lstStyle/>
        <a:p>
          <a:endParaRPr lang="en-MY"/>
        </a:p>
      </dgm:t>
    </dgm:pt>
    <dgm:pt modelId="{E247F3B0-43B0-437D-B383-E4D5DC9A652A}">
      <dgm:prSet phldrT="[Text]" custT="1"/>
      <dgm:spPr/>
      <dgm:t>
        <a:bodyPr/>
        <a:lstStyle/>
        <a:p>
          <a:r>
            <a:rPr lang="en-US" sz="2800" b="1" dirty="0" smtClean="0"/>
            <a:t>KNOWLEDGE GAPS</a:t>
          </a:r>
          <a:endParaRPr lang="en-MY" sz="2800" b="1" dirty="0"/>
        </a:p>
      </dgm:t>
    </dgm:pt>
    <dgm:pt modelId="{0076E131-A7E5-4F32-8B5B-2798BE4D9935}" type="parTrans" cxnId="{54F288D7-2FC6-4C84-8E20-DD551BC23EE4}">
      <dgm:prSet/>
      <dgm:spPr/>
      <dgm:t>
        <a:bodyPr/>
        <a:lstStyle/>
        <a:p>
          <a:endParaRPr lang="en-MY"/>
        </a:p>
      </dgm:t>
    </dgm:pt>
    <dgm:pt modelId="{8DDDAA03-8F4A-42E4-953E-D5FFDF72D989}" type="sibTrans" cxnId="{54F288D7-2FC6-4C84-8E20-DD551BC23EE4}">
      <dgm:prSet/>
      <dgm:spPr/>
      <dgm:t>
        <a:bodyPr/>
        <a:lstStyle/>
        <a:p>
          <a:endParaRPr lang="en-MY"/>
        </a:p>
      </dgm:t>
    </dgm:pt>
    <dgm:pt modelId="{E59B0969-4AB1-4E04-8A3F-6620ED6B72E1}">
      <dgm:prSet phldrT="[Text]" custT="1"/>
      <dgm:spPr>
        <a:solidFill>
          <a:schemeClr val="bg1">
            <a:lumMod val="85000"/>
          </a:schemeClr>
        </a:solidFill>
        <a:ln w="57150">
          <a:solidFill>
            <a:schemeClr val="tx1"/>
          </a:solidFill>
        </a:ln>
      </dgm:spPr>
      <dgm:t>
        <a:bodyPr/>
        <a:lstStyle/>
        <a:p>
          <a:r>
            <a:rPr lang="en-US" sz="1800" b="1" dirty="0" smtClean="0">
              <a:solidFill>
                <a:schemeClr val="accent4">
                  <a:lumMod val="75000"/>
                </a:schemeClr>
              </a:solidFill>
            </a:rPr>
            <a:t>ANALYSIS</a:t>
          </a:r>
          <a:endParaRPr lang="en-MY" sz="1800" b="1" dirty="0">
            <a:solidFill>
              <a:schemeClr val="accent4">
                <a:lumMod val="75000"/>
              </a:schemeClr>
            </a:solidFill>
          </a:endParaRPr>
        </a:p>
      </dgm:t>
    </dgm:pt>
    <dgm:pt modelId="{B3CD2033-D4A4-49B8-ADF7-5153894EAE9A}" type="sibTrans" cxnId="{82A82F3E-BA9D-481E-B780-5436CBF4DB50}">
      <dgm:prSet/>
      <dgm:spPr/>
      <dgm:t>
        <a:bodyPr/>
        <a:lstStyle/>
        <a:p>
          <a:endParaRPr lang="en-MY"/>
        </a:p>
      </dgm:t>
    </dgm:pt>
    <dgm:pt modelId="{727C73C2-0079-47BD-A121-2327AB8F5CFC}" type="parTrans" cxnId="{82A82F3E-BA9D-481E-B780-5436CBF4DB50}">
      <dgm:prSet/>
      <dgm:spPr/>
      <dgm:t>
        <a:bodyPr/>
        <a:lstStyle/>
        <a:p>
          <a:endParaRPr lang="en-MY"/>
        </a:p>
      </dgm:t>
    </dgm:pt>
    <dgm:pt modelId="{ACFEB0D9-181F-4947-9628-F43B6AF17982}" type="pres">
      <dgm:prSet presAssocID="{51B63B17-F92C-41D2-88E2-A0AD7AF090AA}" presName="Name0" presStyleCnt="0">
        <dgm:presLayoutVars>
          <dgm:chMax val="1"/>
          <dgm:chPref val="1"/>
          <dgm:dir/>
          <dgm:resizeHandles/>
        </dgm:presLayoutVars>
      </dgm:prSet>
      <dgm:spPr/>
      <dgm:t>
        <a:bodyPr/>
        <a:lstStyle/>
        <a:p>
          <a:endParaRPr lang="en-MY"/>
        </a:p>
      </dgm:t>
    </dgm:pt>
    <dgm:pt modelId="{DFC99330-FBB6-4911-A0A0-E9C30D47EF0C}" type="pres">
      <dgm:prSet presAssocID="{E59B0969-4AB1-4E04-8A3F-6620ED6B72E1}" presName="Parent" presStyleLbl="node1" presStyleIdx="0" presStyleCnt="2" custScaleX="56385" custScaleY="49695" custLinFactNeighborX="-24898" custLinFactNeighborY="12343">
        <dgm:presLayoutVars>
          <dgm:chMax val="4"/>
          <dgm:chPref val="3"/>
        </dgm:presLayoutVars>
      </dgm:prSet>
      <dgm:spPr/>
      <dgm:t>
        <a:bodyPr/>
        <a:lstStyle/>
        <a:p>
          <a:endParaRPr lang="en-MY"/>
        </a:p>
      </dgm:t>
    </dgm:pt>
    <dgm:pt modelId="{6B05CDD3-F1B0-4C64-A488-39EA26C2B1D2}" type="pres">
      <dgm:prSet presAssocID="{BCCD885C-A636-4853-8420-ABDD2649FCC8}" presName="Accent" presStyleLbl="node1" presStyleIdx="1" presStyleCnt="2"/>
      <dgm:spPr/>
    </dgm:pt>
    <dgm:pt modelId="{42154220-E483-4FAA-970C-0614EB39DFDF}" type="pres">
      <dgm:prSet presAssocID="{BCCD885C-A636-4853-8420-ABDD2649FCC8}" presName="Image1" presStyleLbl="fgImgPlace1" presStyleIdx="0" presStyleCnt="3" custScaleX="93658" custScaleY="84816" custLinFactNeighborX="-21370" custLinFactNeighborY="-30288"/>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solidFill>
            <a:schemeClr val="tx2">
              <a:lumMod val="75000"/>
            </a:schemeClr>
          </a:solidFill>
        </a:ln>
      </dgm:spPr>
    </dgm:pt>
    <dgm:pt modelId="{8ECDF130-FD88-47C1-A109-0C54F8CE4B18}" type="pres">
      <dgm:prSet presAssocID="{BCCD885C-A636-4853-8420-ABDD2649FCC8}" presName="Child1" presStyleLbl="revTx" presStyleIdx="0" presStyleCnt="3" custScaleX="185466" custLinFactNeighborX="23958" custLinFactNeighborY="-19827">
        <dgm:presLayoutVars>
          <dgm:chMax val="0"/>
          <dgm:chPref val="0"/>
          <dgm:bulletEnabled val="1"/>
        </dgm:presLayoutVars>
      </dgm:prSet>
      <dgm:spPr/>
      <dgm:t>
        <a:bodyPr/>
        <a:lstStyle/>
        <a:p>
          <a:endParaRPr lang="en-MY"/>
        </a:p>
      </dgm:t>
    </dgm:pt>
    <dgm:pt modelId="{5B376808-3B6C-45EC-9509-C3334765CEDD}" type="pres">
      <dgm:prSet presAssocID="{E7CEB2BA-4E7C-4069-9D7E-C78494E42D2F}" presName="Image2" presStyleCnt="0"/>
      <dgm:spPr/>
    </dgm:pt>
    <dgm:pt modelId="{62231C0C-020E-4E7B-9E70-FBAFD8784FD4}" type="pres">
      <dgm:prSet presAssocID="{E7CEB2BA-4E7C-4069-9D7E-C78494E42D2F}"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a:solidFill>
            <a:schemeClr val="accent3">
              <a:lumMod val="50000"/>
            </a:schemeClr>
          </a:solidFill>
        </a:ln>
      </dgm:spPr>
    </dgm:pt>
    <dgm:pt modelId="{C8D0EA71-C226-43D0-869F-0F23D5891C23}" type="pres">
      <dgm:prSet presAssocID="{E7CEB2BA-4E7C-4069-9D7E-C78494E42D2F}" presName="Child2" presStyleLbl="revTx" presStyleIdx="1" presStyleCnt="3" custScaleX="141319" custLinFactNeighborX="-4355" custLinFactNeighborY="11016">
        <dgm:presLayoutVars>
          <dgm:chMax val="0"/>
          <dgm:chPref val="0"/>
          <dgm:bulletEnabled val="1"/>
        </dgm:presLayoutVars>
      </dgm:prSet>
      <dgm:spPr/>
      <dgm:t>
        <a:bodyPr/>
        <a:lstStyle/>
        <a:p>
          <a:endParaRPr lang="en-MY"/>
        </a:p>
      </dgm:t>
    </dgm:pt>
    <dgm:pt modelId="{81ACA518-AE21-46E3-AF89-2ABD97EB4503}" type="pres">
      <dgm:prSet presAssocID="{E247F3B0-43B0-437D-B383-E4D5DC9A652A}" presName="Image3" presStyleCnt="0"/>
      <dgm:spPr/>
    </dgm:pt>
    <dgm:pt modelId="{37C71D75-30EB-4C84-81C5-505A232C3387}" type="pres">
      <dgm:prSet presAssocID="{E247F3B0-43B0-437D-B383-E4D5DC9A652A}" presName="Image" presStyleLbl="fgImgPlace1" presStyleIdx="2" presStyleCnt="3" custLinFactNeighborX="-5865" custLinFactNeighborY="2172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solidFill>
            <a:schemeClr val="accent2">
              <a:lumMod val="50000"/>
            </a:schemeClr>
          </a:solidFill>
        </a:ln>
      </dgm:spPr>
    </dgm:pt>
    <dgm:pt modelId="{A7ACC39C-A36B-4C2C-AE06-52AB7A8EF981}" type="pres">
      <dgm:prSet presAssocID="{E247F3B0-43B0-437D-B383-E4D5DC9A652A}" presName="Child3" presStyleLbl="revTx" presStyleIdx="2" presStyleCnt="3" custScaleX="189243" custLinFactNeighborX="38884" custLinFactNeighborY="21217">
        <dgm:presLayoutVars>
          <dgm:chMax val="0"/>
          <dgm:chPref val="0"/>
          <dgm:bulletEnabled val="1"/>
        </dgm:presLayoutVars>
      </dgm:prSet>
      <dgm:spPr/>
      <dgm:t>
        <a:bodyPr/>
        <a:lstStyle/>
        <a:p>
          <a:endParaRPr lang="en-MY"/>
        </a:p>
      </dgm:t>
    </dgm:pt>
  </dgm:ptLst>
  <dgm:cxnLst>
    <dgm:cxn modelId="{C4561A0A-5679-43EF-BA2B-BE9D7BA97D70}" type="presOf" srcId="{E59B0969-4AB1-4E04-8A3F-6620ED6B72E1}" destId="{DFC99330-FBB6-4911-A0A0-E9C30D47EF0C}" srcOrd="0" destOrd="0" presId="urn:microsoft.com/office/officeart/2011/layout/RadialPictureList"/>
    <dgm:cxn modelId="{91367537-CA1B-443E-95B9-67C7385C5CA1}" srcId="{E59B0969-4AB1-4E04-8A3F-6620ED6B72E1}" destId="{BCCD885C-A636-4853-8420-ABDD2649FCC8}" srcOrd="0" destOrd="0" parTransId="{0B56929C-282B-4F0A-9693-D8830BF67070}" sibTransId="{A16808A8-1414-4392-A792-E993D92D4B69}"/>
    <dgm:cxn modelId="{80707B88-7D8A-4188-A0EB-52B5CBF234C2}" type="presOf" srcId="{E247F3B0-43B0-437D-B383-E4D5DC9A652A}" destId="{A7ACC39C-A36B-4C2C-AE06-52AB7A8EF981}" srcOrd="0" destOrd="0" presId="urn:microsoft.com/office/officeart/2011/layout/RadialPictureList"/>
    <dgm:cxn modelId="{CAB2A9A8-BF1D-449E-86FA-2C41C0E1D0E7}" type="presOf" srcId="{51B63B17-F92C-41D2-88E2-A0AD7AF090AA}" destId="{ACFEB0D9-181F-4947-9628-F43B6AF17982}" srcOrd="0" destOrd="0" presId="urn:microsoft.com/office/officeart/2011/layout/RadialPictureList"/>
    <dgm:cxn modelId="{82A82F3E-BA9D-481E-B780-5436CBF4DB50}" srcId="{51B63B17-F92C-41D2-88E2-A0AD7AF090AA}" destId="{E59B0969-4AB1-4E04-8A3F-6620ED6B72E1}" srcOrd="0" destOrd="0" parTransId="{727C73C2-0079-47BD-A121-2327AB8F5CFC}" sibTransId="{B3CD2033-D4A4-49B8-ADF7-5153894EAE9A}"/>
    <dgm:cxn modelId="{54F288D7-2FC6-4C84-8E20-DD551BC23EE4}" srcId="{E59B0969-4AB1-4E04-8A3F-6620ED6B72E1}" destId="{E247F3B0-43B0-437D-B383-E4D5DC9A652A}" srcOrd="2" destOrd="0" parTransId="{0076E131-A7E5-4F32-8B5B-2798BE4D9935}" sibTransId="{8DDDAA03-8F4A-42E4-953E-D5FFDF72D989}"/>
    <dgm:cxn modelId="{A9004E4B-49D1-4047-B09E-CA34CCF1B1F3}" srcId="{E59B0969-4AB1-4E04-8A3F-6620ED6B72E1}" destId="{E7CEB2BA-4E7C-4069-9D7E-C78494E42D2F}" srcOrd="1" destOrd="0" parTransId="{C08155A8-C8DB-492F-938E-4546E9FDC561}" sibTransId="{02D127DD-FD30-468D-A90B-6AAD40E2F64A}"/>
    <dgm:cxn modelId="{094A3179-358B-42F0-B994-B70D5D394955}" type="presOf" srcId="{BCCD885C-A636-4853-8420-ABDD2649FCC8}" destId="{8ECDF130-FD88-47C1-A109-0C54F8CE4B18}" srcOrd="0" destOrd="0" presId="urn:microsoft.com/office/officeart/2011/layout/RadialPictureList"/>
    <dgm:cxn modelId="{A8D61BEB-1728-4CE8-BCE2-E419FDD0F375}" type="presOf" srcId="{E7CEB2BA-4E7C-4069-9D7E-C78494E42D2F}" destId="{C8D0EA71-C226-43D0-869F-0F23D5891C23}" srcOrd="0" destOrd="0" presId="urn:microsoft.com/office/officeart/2011/layout/RadialPictureList"/>
    <dgm:cxn modelId="{9FC7B088-C02F-4218-B1FD-506FF086C907}" type="presParOf" srcId="{ACFEB0D9-181F-4947-9628-F43B6AF17982}" destId="{DFC99330-FBB6-4911-A0A0-E9C30D47EF0C}" srcOrd="0" destOrd="0" presId="urn:microsoft.com/office/officeart/2011/layout/RadialPictureList"/>
    <dgm:cxn modelId="{DE4DEEB4-3982-47E1-891B-F4CE12285261}" type="presParOf" srcId="{ACFEB0D9-181F-4947-9628-F43B6AF17982}" destId="{6B05CDD3-F1B0-4C64-A488-39EA26C2B1D2}" srcOrd="1" destOrd="0" presId="urn:microsoft.com/office/officeart/2011/layout/RadialPictureList"/>
    <dgm:cxn modelId="{D772771E-70A7-4518-8515-6848C51890B1}" type="presParOf" srcId="{ACFEB0D9-181F-4947-9628-F43B6AF17982}" destId="{42154220-E483-4FAA-970C-0614EB39DFDF}" srcOrd="2" destOrd="0" presId="urn:microsoft.com/office/officeart/2011/layout/RadialPictureList"/>
    <dgm:cxn modelId="{186F6AD7-3377-4389-BCF5-19C71C9EFD7B}" type="presParOf" srcId="{ACFEB0D9-181F-4947-9628-F43B6AF17982}" destId="{8ECDF130-FD88-47C1-A109-0C54F8CE4B18}" srcOrd="3" destOrd="0" presId="urn:microsoft.com/office/officeart/2011/layout/RadialPictureList"/>
    <dgm:cxn modelId="{06C6A7A4-C8FC-40EE-AAAD-4F0500B8487C}" type="presParOf" srcId="{ACFEB0D9-181F-4947-9628-F43B6AF17982}" destId="{5B376808-3B6C-45EC-9509-C3334765CEDD}" srcOrd="4" destOrd="0" presId="urn:microsoft.com/office/officeart/2011/layout/RadialPictureList"/>
    <dgm:cxn modelId="{D64AAC2B-0686-4D6E-96A3-574306333BAE}" type="presParOf" srcId="{5B376808-3B6C-45EC-9509-C3334765CEDD}" destId="{62231C0C-020E-4E7B-9E70-FBAFD8784FD4}" srcOrd="0" destOrd="0" presId="urn:microsoft.com/office/officeart/2011/layout/RadialPictureList"/>
    <dgm:cxn modelId="{B8A505E0-E17D-45FB-A030-EA55E9CB18F0}" type="presParOf" srcId="{ACFEB0D9-181F-4947-9628-F43B6AF17982}" destId="{C8D0EA71-C226-43D0-869F-0F23D5891C23}" srcOrd="5" destOrd="0" presId="urn:microsoft.com/office/officeart/2011/layout/RadialPictureList"/>
    <dgm:cxn modelId="{9E39E7AC-591C-446D-B427-5F083C784A6E}" type="presParOf" srcId="{ACFEB0D9-181F-4947-9628-F43B6AF17982}" destId="{81ACA518-AE21-46E3-AF89-2ABD97EB4503}" srcOrd="6" destOrd="0" presId="urn:microsoft.com/office/officeart/2011/layout/RadialPictureList"/>
    <dgm:cxn modelId="{9BA6DAA6-74E0-4504-B550-8EB0BD7AEF63}" type="presParOf" srcId="{81ACA518-AE21-46E3-AF89-2ABD97EB4503}" destId="{37C71D75-30EB-4C84-81C5-505A232C3387}" srcOrd="0" destOrd="0" presId="urn:microsoft.com/office/officeart/2011/layout/RadialPictureList"/>
    <dgm:cxn modelId="{AA1F1BDA-115F-483F-B360-C9A8000714A9}" type="presParOf" srcId="{ACFEB0D9-181F-4947-9628-F43B6AF17982}" destId="{A7ACC39C-A36B-4C2C-AE06-52AB7A8EF981}"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F6238B-876B-4C6A-AEC5-B2143987C76C}" type="doc">
      <dgm:prSet loTypeId="urn:microsoft.com/office/officeart/2005/8/layout/default#1" loCatId="list" qsTypeId="urn:microsoft.com/office/officeart/2005/8/quickstyle/simple4" qsCatId="simple" csTypeId="urn:microsoft.com/office/officeart/2005/8/colors/accent5_4" csCatId="accent5" phldr="1"/>
      <dgm:spPr/>
      <dgm:t>
        <a:bodyPr/>
        <a:lstStyle/>
        <a:p>
          <a:endParaRPr lang="en-MY"/>
        </a:p>
      </dgm:t>
    </dgm:pt>
    <dgm:pt modelId="{FFE058D5-BC11-41F6-B266-10793BF976AE}">
      <dgm:prSet phldrT="[Text]" custT="1"/>
      <dgm:spPr>
        <a:solidFill>
          <a:schemeClr val="accent5">
            <a:lumMod val="75000"/>
          </a:schemeClr>
        </a:solidFill>
      </dgm:spPr>
      <dgm:t>
        <a:bodyPr/>
        <a:lstStyle/>
        <a:p>
          <a:r>
            <a:rPr lang="en-MY" sz="1800" dirty="0" smtClean="0"/>
            <a:t>Stakeholder Management</a:t>
          </a:r>
          <a:endParaRPr lang="en-MY" sz="1800" dirty="0"/>
        </a:p>
      </dgm:t>
    </dgm:pt>
    <dgm:pt modelId="{23570451-1CF1-484D-988A-19E0441AAA38}" type="parTrans" cxnId="{B634CA06-6E5F-43EA-80D1-845AE79FC5A8}">
      <dgm:prSet/>
      <dgm:spPr/>
      <dgm:t>
        <a:bodyPr/>
        <a:lstStyle/>
        <a:p>
          <a:endParaRPr lang="en-MY" sz="1800"/>
        </a:p>
      </dgm:t>
    </dgm:pt>
    <dgm:pt modelId="{A8DF0B7B-FC18-4146-84BA-5B5B42051EAA}" type="sibTrans" cxnId="{B634CA06-6E5F-43EA-80D1-845AE79FC5A8}">
      <dgm:prSet/>
      <dgm:spPr/>
      <dgm:t>
        <a:bodyPr/>
        <a:lstStyle/>
        <a:p>
          <a:endParaRPr lang="en-MY" sz="1800"/>
        </a:p>
      </dgm:t>
    </dgm:pt>
    <dgm:pt modelId="{273E42A0-739B-4056-9644-50CA281F0CF9}">
      <dgm:prSet phldrT="[Text]" custT="1"/>
      <dgm:spPr>
        <a:solidFill>
          <a:schemeClr val="accent6">
            <a:lumMod val="50000"/>
          </a:schemeClr>
        </a:solidFill>
      </dgm:spPr>
      <dgm:t>
        <a:bodyPr/>
        <a:lstStyle/>
        <a:p>
          <a:r>
            <a:rPr lang="en-MY" sz="1800" dirty="0" smtClean="0"/>
            <a:t>Human Resource Management</a:t>
          </a:r>
          <a:endParaRPr lang="en-MY" sz="1800" dirty="0"/>
        </a:p>
      </dgm:t>
    </dgm:pt>
    <dgm:pt modelId="{7BFDA72D-8052-4278-9A7E-6090E6067853}" type="parTrans" cxnId="{7883E765-CA68-4A0E-BC9D-8DD82DDC541D}">
      <dgm:prSet/>
      <dgm:spPr/>
      <dgm:t>
        <a:bodyPr/>
        <a:lstStyle/>
        <a:p>
          <a:endParaRPr lang="en-MY" sz="1800"/>
        </a:p>
      </dgm:t>
    </dgm:pt>
    <dgm:pt modelId="{A21697AD-66F3-43C4-A851-D2993D26ECA2}" type="sibTrans" cxnId="{7883E765-CA68-4A0E-BC9D-8DD82DDC541D}">
      <dgm:prSet/>
      <dgm:spPr/>
      <dgm:t>
        <a:bodyPr/>
        <a:lstStyle/>
        <a:p>
          <a:endParaRPr lang="en-MY" sz="1800"/>
        </a:p>
      </dgm:t>
    </dgm:pt>
    <dgm:pt modelId="{742F623A-ED06-4C5F-90EF-A8C089BE631E}">
      <dgm:prSet phldrT="[Text]" custT="1"/>
      <dgm:spPr>
        <a:solidFill>
          <a:schemeClr val="accent3">
            <a:lumMod val="75000"/>
          </a:schemeClr>
        </a:solidFill>
      </dgm:spPr>
      <dgm:t>
        <a:bodyPr/>
        <a:lstStyle/>
        <a:p>
          <a:r>
            <a:rPr lang="en-MY" sz="1800" dirty="0" smtClean="0"/>
            <a:t>Structure</a:t>
          </a:r>
          <a:endParaRPr lang="en-MY" sz="1800" dirty="0"/>
        </a:p>
      </dgm:t>
    </dgm:pt>
    <dgm:pt modelId="{C9852DBC-D65D-4F61-A920-DFDB75A4215A}" type="parTrans" cxnId="{426AC7D8-4641-4EEB-AEE0-AC951FE271A9}">
      <dgm:prSet/>
      <dgm:spPr/>
      <dgm:t>
        <a:bodyPr/>
        <a:lstStyle/>
        <a:p>
          <a:endParaRPr lang="en-MY" sz="1800"/>
        </a:p>
      </dgm:t>
    </dgm:pt>
    <dgm:pt modelId="{AC1E50DC-7BAF-46C0-A3E1-5926DD63BDB9}" type="sibTrans" cxnId="{426AC7D8-4641-4EEB-AEE0-AC951FE271A9}">
      <dgm:prSet/>
      <dgm:spPr/>
      <dgm:t>
        <a:bodyPr/>
        <a:lstStyle/>
        <a:p>
          <a:endParaRPr lang="en-MY" sz="1800"/>
        </a:p>
      </dgm:t>
    </dgm:pt>
    <dgm:pt modelId="{7BE8D10C-A9DC-46ED-82B3-B38009AC7D19}">
      <dgm:prSet phldrT="[Text]" custT="1"/>
      <dgm:spPr>
        <a:solidFill>
          <a:schemeClr val="accent2">
            <a:lumMod val="75000"/>
          </a:schemeClr>
        </a:solidFill>
      </dgm:spPr>
      <dgm:t>
        <a:bodyPr/>
        <a:lstStyle/>
        <a:p>
          <a:r>
            <a:rPr lang="en-MY" sz="1800" dirty="0" smtClean="0"/>
            <a:t>BIM</a:t>
          </a:r>
          <a:endParaRPr lang="en-MY" sz="1800" dirty="0"/>
        </a:p>
      </dgm:t>
    </dgm:pt>
    <dgm:pt modelId="{D019AC4D-9013-491B-B2ED-180FE1C7CCD1}" type="parTrans" cxnId="{BEC02854-5FB6-409E-9CFC-6D86E9C2AC52}">
      <dgm:prSet/>
      <dgm:spPr/>
      <dgm:t>
        <a:bodyPr/>
        <a:lstStyle/>
        <a:p>
          <a:endParaRPr lang="en-MY" sz="1800"/>
        </a:p>
      </dgm:t>
    </dgm:pt>
    <dgm:pt modelId="{9DBA462B-81B6-4664-A80A-ED94FE6DDA32}" type="sibTrans" cxnId="{BEC02854-5FB6-409E-9CFC-6D86E9C2AC52}">
      <dgm:prSet/>
      <dgm:spPr/>
      <dgm:t>
        <a:bodyPr/>
        <a:lstStyle/>
        <a:p>
          <a:endParaRPr lang="en-MY" sz="1800"/>
        </a:p>
      </dgm:t>
    </dgm:pt>
    <dgm:pt modelId="{49B71436-C69A-4066-B1A2-18A388CB20D2}">
      <dgm:prSet phldrT="[Text]" custT="1"/>
      <dgm:spPr>
        <a:solidFill>
          <a:srgbClr val="92D050"/>
        </a:solidFill>
      </dgm:spPr>
      <dgm:t>
        <a:bodyPr/>
        <a:lstStyle/>
        <a:p>
          <a:r>
            <a:rPr lang="en-MY" sz="1800" dirty="0" smtClean="0"/>
            <a:t>Green</a:t>
          </a:r>
          <a:endParaRPr lang="en-MY" sz="1800" dirty="0"/>
        </a:p>
      </dgm:t>
    </dgm:pt>
    <dgm:pt modelId="{671161BD-65E1-4A31-9348-379CE4D33CC7}" type="parTrans" cxnId="{A5109BE0-B105-42E8-9375-2594B2333080}">
      <dgm:prSet/>
      <dgm:spPr/>
      <dgm:t>
        <a:bodyPr/>
        <a:lstStyle/>
        <a:p>
          <a:endParaRPr lang="en-MY" sz="1800"/>
        </a:p>
      </dgm:t>
    </dgm:pt>
    <dgm:pt modelId="{6C7F605F-868C-4DB6-B1D1-DBF4808F6271}" type="sibTrans" cxnId="{A5109BE0-B105-42E8-9375-2594B2333080}">
      <dgm:prSet/>
      <dgm:spPr/>
      <dgm:t>
        <a:bodyPr/>
        <a:lstStyle/>
        <a:p>
          <a:endParaRPr lang="en-MY" sz="1800"/>
        </a:p>
      </dgm:t>
    </dgm:pt>
    <dgm:pt modelId="{92343F4C-2084-46B3-8174-F0533CA009A5}">
      <dgm:prSet phldrT="[Text]" custT="1"/>
      <dgm:spPr>
        <a:solidFill>
          <a:schemeClr val="accent6">
            <a:lumMod val="75000"/>
          </a:schemeClr>
        </a:solidFill>
      </dgm:spPr>
      <dgm:t>
        <a:bodyPr/>
        <a:lstStyle/>
        <a:p>
          <a:r>
            <a:rPr lang="en-MY" sz="1800" dirty="0" smtClean="0"/>
            <a:t>Contract Management</a:t>
          </a:r>
          <a:endParaRPr lang="en-MY" sz="1800" dirty="0"/>
        </a:p>
      </dgm:t>
    </dgm:pt>
    <dgm:pt modelId="{062A58C3-9947-4281-9702-DAAC7580A743}" type="parTrans" cxnId="{C60E0B9B-601D-4BC5-A56B-E6AECBF167D4}">
      <dgm:prSet/>
      <dgm:spPr/>
      <dgm:t>
        <a:bodyPr/>
        <a:lstStyle/>
        <a:p>
          <a:endParaRPr lang="en-MY" sz="1800"/>
        </a:p>
      </dgm:t>
    </dgm:pt>
    <dgm:pt modelId="{E96C6AEE-CF32-4F5F-866C-B11F2CB2948E}" type="sibTrans" cxnId="{C60E0B9B-601D-4BC5-A56B-E6AECBF167D4}">
      <dgm:prSet/>
      <dgm:spPr/>
      <dgm:t>
        <a:bodyPr/>
        <a:lstStyle/>
        <a:p>
          <a:endParaRPr lang="en-MY" sz="1800"/>
        </a:p>
      </dgm:t>
    </dgm:pt>
    <dgm:pt modelId="{3AC7E5A8-21FC-4095-9FE7-75EEB423D8A9}">
      <dgm:prSet phldrT="[Text]" custT="1"/>
      <dgm:spPr>
        <a:solidFill>
          <a:schemeClr val="tx2">
            <a:lumMod val="75000"/>
          </a:schemeClr>
        </a:solidFill>
      </dgm:spPr>
      <dgm:t>
        <a:bodyPr/>
        <a:lstStyle/>
        <a:p>
          <a:r>
            <a:rPr lang="en-MY" sz="1800" dirty="0" smtClean="0"/>
            <a:t>Project Management</a:t>
          </a:r>
          <a:endParaRPr lang="en-MY" sz="1800" dirty="0"/>
        </a:p>
      </dgm:t>
    </dgm:pt>
    <dgm:pt modelId="{CEAEAC2B-A2ED-4F41-8188-371666A4C573}" type="parTrans" cxnId="{34B0EAEB-A1F1-4601-A33B-B0DA7F404493}">
      <dgm:prSet/>
      <dgm:spPr/>
      <dgm:t>
        <a:bodyPr/>
        <a:lstStyle/>
        <a:p>
          <a:endParaRPr lang="en-MY" sz="1800"/>
        </a:p>
      </dgm:t>
    </dgm:pt>
    <dgm:pt modelId="{11D72738-E225-44FB-8A5F-01EE003142BF}" type="sibTrans" cxnId="{34B0EAEB-A1F1-4601-A33B-B0DA7F404493}">
      <dgm:prSet/>
      <dgm:spPr/>
      <dgm:t>
        <a:bodyPr/>
        <a:lstStyle/>
        <a:p>
          <a:endParaRPr lang="en-MY" sz="1800"/>
        </a:p>
      </dgm:t>
    </dgm:pt>
    <dgm:pt modelId="{FA67B435-BF49-44D1-BC21-ED479D58CD73}">
      <dgm:prSet phldrT="[Text]" custT="1"/>
      <dgm:spPr>
        <a:solidFill>
          <a:schemeClr val="accent4">
            <a:lumMod val="75000"/>
          </a:schemeClr>
        </a:solidFill>
      </dgm:spPr>
      <dgm:t>
        <a:bodyPr/>
        <a:lstStyle/>
        <a:p>
          <a:r>
            <a:rPr lang="en-MY" sz="1800" dirty="0" smtClean="0"/>
            <a:t>Assets and Facilities Management</a:t>
          </a:r>
          <a:endParaRPr lang="en-MY" sz="1800" dirty="0"/>
        </a:p>
      </dgm:t>
    </dgm:pt>
    <dgm:pt modelId="{CBA6DC0D-50CA-4EEE-8F18-F9E3FBE6388F}" type="parTrans" cxnId="{297194AB-733F-40AC-A01F-7A81E0368CB6}">
      <dgm:prSet/>
      <dgm:spPr/>
      <dgm:t>
        <a:bodyPr/>
        <a:lstStyle/>
        <a:p>
          <a:endParaRPr lang="en-MY" sz="1800"/>
        </a:p>
      </dgm:t>
    </dgm:pt>
    <dgm:pt modelId="{B1247E5F-EDC8-4BFE-A16A-2C33B26B7A3B}" type="sibTrans" cxnId="{297194AB-733F-40AC-A01F-7A81E0368CB6}">
      <dgm:prSet/>
      <dgm:spPr/>
      <dgm:t>
        <a:bodyPr/>
        <a:lstStyle/>
        <a:p>
          <a:endParaRPr lang="en-MY" sz="1800"/>
        </a:p>
      </dgm:t>
    </dgm:pt>
    <dgm:pt modelId="{92D4A8C6-F5AC-41E0-9AB5-51E3E0F050D3}">
      <dgm:prSet phldrT="[Text]" custT="1"/>
      <dgm:spPr>
        <a:solidFill>
          <a:schemeClr val="bg2">
            <a:lumMod val="25000"/>
          </a:schemeClr>
        </a:solidFill>
      </dgm:spPr>
      <dgm:t>
        <a:bodyPr/>
        <a:lstStyle/>
        <a:p>
          <a:r>
            <a:rPr lang="en-MY" sz="1800" dirty="0" smtClean="0"/>
            <a:t>Technical and Contract Administration</a:t>
          </a:r>
          <a:endParaRPr lang="en-MY" sz="1800" dirty="0"/>
        </a:p>
      </dgm:t>
    </dgm:pt>
    <dgm:pt modelId="{5CFF4000-AC4D-42AB-A270-F68211236D91}" type="parTrans" cxnId="{9D495E16-67A6-495D-BC66-31DA24903A8F}">
      <dgm:prSet/>
      <dgm:spPr/>
      <dgm:t>
        <a:bodyPr/>
        <a:lstStyle/>
        <a:p>
          <a:endParaRPr lang="en-MY" sz="1800"/>
        </a:p>
      </dgm:t>
    </dgm:pt>
    <dgm:pt modelId="{7BD74B83-8A71-4B6E-BB3A-C74ADD8D0F6F}" type="sibTrans" cxnId="{9D495E16-67A6-495D-BC66-31DA24903A8F}">
      <dgm:prSet/>
      <dgm:spPr/>
      <dgm:t>
        <a:bodyPr/>
        <a:lstStyle/>
        <a:p>
          <a:endParaRPr lang="en-MY" sz="1800"/>
        </a:p>
      </dgm:t>
    </dgm:pt>
    <dgm:pt modelId="{CB089130-ADDB-49FD-A411-E0A3D1F478C1}" type="pres">
      <dgm:prSet presAssocID="{B0F6238B-876B-4C6A-AEC5-B2143987C76C}" presName="diagram" presStyleCnt="0">
        <dgm:presLayoutVars>
          <dgm:dir/>
          <dgm:resizeHandles val="exact"/>
        </dgm:presLayoutVars>
      </dgm:prSet>
      <dgm:spPr/>
      <dgm:t>
        <a:bodyPr/>
        <a:lstStyle/>
        <a:p>
          <a:endParaRPr lang="en-MY"/>
        </a:p>
      </dgm:t>
    </dgm:pt>
    <dgm:pt modelId="{5EA12146-82D6-4C06-AEFE-9656003C241B}" type="pres">
      <dgm:prSet presAssocID="{3AC7E5A8-21FC-4095-9FE7-75EEB423D8A9}" presName="node" presStyleLbl="node1" presStyleIdx="0" presStyleCnt="9">
        <dgm:presLayoutVars>
          <dgm:bulletEnabled val="1"/>
        </dgm:presLayoutVars>
      </dgm:prSet>
      <dgm:spPr/>
      <dgm:t>
        <a:bodyPr/>
        <a:lstStyle/>
        <a:p>
          <a:endParaRPr lang="en-MY"/>
        </a:p>
      </dgm:t>
    </dgm:pt>
    <dgm:pt modelId="{AE07899C-F06B-48CB-9CFC-152024B57AB8}" type="pres">
      <dgm:prSet presAssocID="{11D72738-E225-44FB-8A5F-01EE003142BF}" presName="sibTrans" presStyleCnt="0"/>
      <dgm:spPr/>
    </dgm:pt>
    <dgm:pt modelId="{DD489BF5-11E7-4D20-83FF-49304B65171E}" type="pres">
      <dgm:prSet presAssocID="{FA67B435-BF49-44D1-BC21-ED479D58CD73}" presName="node" presStyleLbl="node1" presStyleIdx="1" presStyleCnt="9">
        <dgm:presLayoutVars>
          <dgm:bulletEnabled val="1"/>
        </dgm:presLayoutVars>
      </dgm:prSet>
      <dgm:spPr/>
      <dgm:t>
        <a:bodyPr/>
        <a:lstStyle/>
        <a:p>
          <a:endParaRPr lang="en-MY"/>
        </a:p>
      </dgm:t>
    </dgm:pt>
    <dgm:pt modelId="{3D44DFFE-DF51-486C-8EAF-D58C82B5A362}" type="pres">
      <dgm:prSet presAssocID="{B1247E5F-EDC8-4BFE-A16A-2C33B26B7A3B}" presName="sibTrans" presStyleCnt="0"/>
      <dgm:spPr/>
    </dgm:pt>
    <dgm:pt modelId="{B256C58C-951A-453C-94BA-6D08FFF4651C}" type="pres">
      <dgm:prSet presAssocID="{FFE058D5-BC11-41F6-B266-10793BF976AE}" presName="node" presStyleLbl="node1" presStyleIdx="2" presStyleCnt="9">
        <dgm:presLayoutVars>
          <dgm:bulletEnabled val="1"/>
        </dgm:presLayoutVars>
      </dgm:prSet>
      <dgm:spPr/>
      <dgm:t>
        <a:bodyPr/>
        <a:lstStyle/>
        <a:p>
          <a:endParaRPr lang="en-MY"/>
        </a:p>
      </dgm:t>
    </dgm:pt>
    <dgm:pt modelId="{66E356E6-3C79-4E88-BD8B-C8B7EFEE5FD5}" type="pres">
      <dgm:prSet presAssocID="{A8DF0B7B-FC18-4146-84BA-5B5B42051EAA}" presName="sibTrans" presStyleCnt="0"/>
      <dgm:spPr/>
    </dgm:pt>
    <dgm:pt modelId="{B5B5414D-2458-4A72-9049-71D165172C51}" type="pres">
      <dgm:prSet presAssocID="{273E42A0-739B-4056-9644-50CA281F0CF9}" presName="node" presStyleLbl="node1" presStyleIdx="3" presStyleCnt="9">
        <dgm:presLayoutVars>
          <dgm:bulletEnabled val="1"/>
        </dgm:presLayoutVars>
      </dgm:prSet>
      <dgm:spPr/>
      <dgm:t>
        <a:bodyPr/>
        <a:lstStyle/>
        <a:p>
          <a:endParaRPr lang="en-MY"/>
        </a:p>
      </dgm:t>
    </dgm:pt>
    <dgm:pt modelId="{5B571A9F-160E-4352-8E6E-7C8C30885C5A}" type="pres">
      <dgm:prSet presAssocID="{A21697AD-66F3-43C4-A851-D2993D26ECA2}" presName="sibTrans" presStyleCnt="0"/>
      <dgm:spPr/>
    </dgm:pt>
    <dgm:pt modelId="{CF8F9A9E-631D-470B-AB2D-BDCCAF8D0248}" type="pres">
      <dgm:prSet presAssocID="{92D4A8C6-F5AC-41E0-9AB5-51E3E0F050D3}" presName="node" presStyleLbl="node1" presStyleIdx="4" presStyleCnt="9">
        <dgm:presLayoutVars>
          <dgm:bulletEnabled val="1"/>
        </dgm:presLayoutVars>
      </dgm:prSet>
      <dgm:spPr/>
      <dgm:t>
        <a:bodyPr/>
        <a:lstStyle/>
        <a:p>
          <a:endParaRPr lang="en-MY"/>
        </a:p>
      </dgm:t>
    </dgm:pt>
    <dgm:pt modelId="{9A821C68-3DB6-44BE-B59B-5D1B037E69EF}" type="pres">
      <dgm:prSet presAssocID="{7BD74B83-8A71-4B6E-BB3A-C74ADD8D0F6F}" presName="sibTrans" presStyleCnt="0"/>
      <dgm:spPr/>
    </dgm:pt>
    <dgm:pt modelId="{33C8F20E-27CB-458C-A9FA-A471561C9E6C}" type="pres">
      <dgm:prSet presAssocID="{742F623A-ED06-4C5F-90EF-A8C089BE631E}" presName="node" presStyleLbl="node1" presStyleIdx="5" presStyleCnt="9">
        <dgm:presLayoutVars>
          <dgm:bulletEnabled val="1"/>
        </dgm:presLayoutVars>
      </dgm:prSet>
      <dgm:spPr/>
      <dgm:t>
        <a:bodyPr/>
        <a:lstStyle/>
        <a:p>
          <a:endParaRPr lang="en-MY"/>
        </a:p>
      </dgm:t>
    </dgm:pt>
    <dgm:pt modelId="{B6B521A1-1B86-43C2-B2C4-1047BD28CC0E}" type="pres">
      <dgm:prSet presAssocID="{AC1E50DC-7BAF-46C0-A3E1-5926DD63BDB9}" presName="sibTrans" presStyleCnt="0"/>
      <dgm:spPr/>
    </dgm:pt>
    <dgm:pt modelId="{B514A358-A6D7-4E4C-85E6-59E2B4E40489}" type="pres">
      <dgm:prSet presAssocID="{7BE8D10C-A9DC-46ED-82B3-B38009AC7D19}" presName="node" presStyleLbl="node1" presStyleIdx="6" presStyleCnt="9">
        <dgm:presLayoutVars>
          <dgm:bulletEnabled val="1"/>
        </dgm:presLayoutVars>
      </dgm:prSet>
      <dgm:spPr/>
      <dgm:t>
        <a:bodyPr/>
        <a:lstStyle/>
        <a:p>
          <a:endParaRPr lang="en-MY"/>
        </a:p>
      </dgm:t>
    </dgm:pt>
    <dgm:pt modelId="{4605FAC7-B884-4E2F-AE82-9CD6D663F2C1}" type="pres">
      <dgm:prSet presAssocID="{9DBA462B-81B6-4664-A80A-ED94FE6DDA32}" presName="sibTrans" presStyleCnt="0"/>
      <dgm:spPr/>
    </dgm:pt>
    <dgm:pt modelId="{4738333F-0758-4738-A301-310A72CFA2FD}" type="pres">
      <dgm:prSet presAssocID="{49B71436-C69A-4066-B1A2-18A388CB20D2}" presName="node" presStyleLbl="node1" presStyleIdx="7" presStyleCnt="9">
        <dgm:presLayoutVars>
          <dgm:bulletEnabled val="1"/>
        </dgm:presLayoutVars>
      </dgm:prSet>
      <dgm:spPr/>
      <dgm:t>
        <a:bodyPr/>
        <a:lstStyle/>
        <a:p>
          <a:endParaRPr lang="en-MY"/>
        </a:p>
      </dgm:t>
    </dgm:pt>
    <dgm:pt modelId="{F2176B1D-EDDB-44B0-A643-28CD284E137E}" type="pres">
      <dgm:prSet presAssocID="{6C7F605F-868C-4DB6-B1D1-DBF4808F6271}" presName="sibTrans" presStyleCnt="0"/>
      <dgm:spPr/>
    </dgm:pt>
    <dgm:pt modelId="{E176F825-DF52-454A-90FE-E1DCC83B4AC3}" type="pres">
      <dgm:prSet presAssocID="{92343F4C-2084-46B3-8174-F0533CA009A5}" presName="node" presStyleLbl="node1" presStyleIdx="8" presStyleCnt="9">
        <dgm:presLayoutVars>
          <dgm:bulletEnabled val="1"/>
        </dgm:presLayoutVars>
      </dgm:prSet>
      <dgm:spPr/>
      <dgm:t>
        <a:bodyPr/>
        <a:lstStyle/>
        <a:p>
          <a:endParaRPr lang="en-MY"/>
        </a:p>
      </dgm:t>
    </dgm:pt>
  </dgm:ptLst>
  <dgm:cxnLst>
    <dgm:cxn modelId="{C5E188AF-EF7A-48E2-9837-856DA4A676EB}" type="presOf" srcId="{B0F6238B-876B-4C6A-AEC5-B2143987C76C}" destId="{CB089130-ADDB-49FD-A411-E0A3D1F478C1}" srcOrd="0" destOrd="0" presId="urn:microsoft.com/office/officeart/2005/8/layout/default#1"/>
    <dgm:cxn modelId="{D6B9401B-CCED-4FFC-AFDE-8F82104F5C58}" type="presOf" srcId="{FFE058D5-BC11-41F6-B266-10793BF976AE}" destId="{B256C58C-951A-453C-94BA-6D08FFF4651C}" srcOrd="0" destOrd="0" presId="urn:microsoft.com/office/officeart/2005/8/layout/default#1"/>
    <dgm:cxn modelId="{E3EC118D-33C9-4092-8780-BCFACFAB6133}" type="presOf" srcId="{FA67B435-BF49-44D1-BC21-ED479D58CD73}" destId="{DD489BF5-11E7-4D20-83FF-49304B65171E}" srcOrd="0" destOrd="0" presId="urn:microsoft.com/office/officeart/2005/8/layout/default#1"/>
    <dgm:cxn modelId="{A743F846-8EEA-4D70-A095-EF2B2E1864F4}" type="presOf" srcId="{7BE8D10C-A9DC-46ED-82B3-B38009AC7D19}" destId="{B514A358-A6D7-4E4C-85E6-59E2B4E40489}" srcOrd="0" destOrd="0" presId="urn:microsoft.com/office/officeart/2005/8/layout/default#1"/>
    <dgm:cxn modelId="{34B0EAEB-A1F1-4601-A33B-B0DA7F404493}" srcId="{B0F6238B-876B-4C6A-AEC5-B2143987C76C}" destId="{3AC7E5A8-21FC-4095-9FE7-75EEB423D8A9}" srcOrd="0" destOrd="0" parTransId="{CEAEAC2B-A2ED-4F41-8188-371666A4C573}" sibTransId="{11D72738-E225-44FB-8A5F-01EE003142BF}"/>
    <dgm:cxn modelId="{426AC7D8-4641-4EEB-AEE0-AC951FE271A9}" srcId="{B0F6238B-876B-4C6A-AEC5-B2143987C76C}" destId="{742F623A-ED06-4C5F-90EF-A8C089BE631E}" srcOrd="5" destOrd="0" parTransId="{C9852DBC-D65D-4F61-A920-DFDB75A4215A}" sibTransId="{AC1E50DC-7BAF-46C0-A3E1-5926DD63BDB9}"/>
    <dgm:cxn modelId="{7883E765-CA68-4A0E-BC9D-8DD82DDC541D}" srcId="{B0F6238B-876B-4C6A-AEC5-B2143987C76C}" destId="{273E42A0-739B-4056-9644-50CA281F0CF9}" srcOrd="3" destOrd="0" parTransId="{7BFDA72D-8052-4278-9A7E-6090E6067853}" sibTransId="{A21697AD-66F3-43C4-A851-D2993D26ECA2}"/>
    <dgm:cxn modelId="{E55F1992-0941-4C32-8A1B-1D93D52CA89B}" type="presOf" srcId="{3AC7E5A8-21FC-4095-9FE7-75EEB423D8A9}" destId="{5EA12146-82D6-4C06-AEFE-9656003C241B}" srcOrd="0" destOrd="0" presId="urn:microsoft.com/office/officeart/2005/8/layout/default#1"/>
    <dgm:cxn modelId="{ED253470-C9AC-49B3-8CA8-DCBE0FDAF146}" type="presOf" srcId="{92D4A8C6-F5AC-41E0-9AB5-51E3E0F050D3}" destId="{CF8F9A9E-631D-470B-AB2D-BDCCAF8D0248}" srcOrd="0" destOrd="0" presId="urn:microsoft.com/office/officeart/2005/8/layout/default#1"/>
    <dgm:cxn modelId="{C60E0B9B-601D-4BC5-A56B-E6AECBF167D4}" srcId="{B0F6238B-876B-4C6A-AEC5-B2143987C76C}" destId="{92343F4C-2084-46B3-8174-F0533CA009A5}" srcOrd="8" destOrd="0" parTransId="{062A58C3-9947-4281-9702-DAAC7580A743}" sibTransId="{E96C6AEE-CF32-4F5F-866C-B11F2CB2948E}"/>
    <dgm:cxn modelId="{C7C4DC9A-FD87-4CEC-BE2C-DEF81E58F33A}" type="presOf" srcId="{92343F4C-2084-46B3-8174-F0533CA009A5}" destId="{E176F825-DF52-454A-90FE-E1DCC83B4AC3}" srcOrd="0" destOrd="0" presId="urn:microsoft.com/office/officeart/2005/8/layout/default#1"/>
    <dgm:cxn modelId="{36327817-4EA3-47E6-B42B-30A37B658CF3}" type="presOf" srcId="{49B71436-C69A-4066-B1A2-18A388CB20D2}" destId="{4738333F-0758-4738-A301-310A72CFA2FD}" srcOrd="0" destOrd="0" presId="urn:microsoft.com/office/officeart/2005/8/layout/default#1"/>
    <dgm:cxn modelId="{1D7F28D8-11EA-4CD4-A492-8C05376800F5}" type="presOf" srcId="{742F623A-ED06-4C5F-90EF-A8C089BE631E}" destId="{33C8F20E-27CB-458C-A9FA-A471561C9E6C}" srcOrd="0" destOrd="0" presId="urn:microsoft.com/office/officeart/2005/8/layout/default#1"/>
    <dgm:cxn modelId="{BEC02854-5FB6-409E-9CFC-6D86E9C2AC52}" srcId="{B0F6238B-876B-4C6A-AEC5-B2143987C76C}" destId="{7BE8D10C-A9DC-46ED-82B3-B38009AC7D19}" srcOrd="6" destOrd="0" parTransId="{D019AC4D-9013-491B-B2ED-180FE1C7CCD1}" sibTransId="{9DBA462B-81B6-4664-A80A-ED94FE6DDA32}"/>
    <dgm:cxn modelId="{B634CA06-6E5F-43EA-80D1-845AE79FC5A8}" srcId="{B0F6238B-876B-4C6A-AEC5-B2143987C76C}" destId="{FFE058D5-BC11-41F6-B266-10793BF976AE}" srcOrd="2" destOrd="0" parTransId="{23570451-1CF1-484D-988A-19E0441AAA38}" sibTransId="{A8DF0B7B-FC18-4146-84BA-5B5B42051EAA}"/>
    <dgm:cxn modelId="{9D495E16-67A6-495D-BC66-31DA24903A8F}" srcId="{B0F6238B-876B-4C6A-AEC5-B2143987C76C}" destId="{92D4A8C6-F5AC-41E0-9AB5-51E3E0F050D3}" srcOrd="4" destOrd="0" parTransId="{5CFF4000-AC4D-42AB-A270-F68211236D91}" sibTransId="{7BD74B83-8A71-4B6E-BB3A-C74ADD8D0F6F}"/>
    <dgm:cxn modelId="{A5109BE0-B105-42E8-9375-2594B2333080}" srcId="{B0F6238B-876B-4C6A-AEC5-B2143987C76C}" destId="{49B71436-C69A-4066-B1A2-18A388CB20D2}" srcOrd="7" destOrd="0" parTransId="{671161BD-65E1-4A31-9348-379CE4D33CC7}" sibTransId="{6C7F605F-868C-4DB6-B1D1-DBF4808F6271}"/>
    <dgm:cxn modelId="{297194AB-733F-40AC-A01F-7A81E0368CB6}" srcId="{B0F6238B-876B-4C6A-AEC5-B2143987C76C}" destId="{FA67B435-BF49-44D1-BC21-ED479D58CD73}" srcOrd="1" destOrd="0" parTransId="{CBA6DC0D-50CA-4EEE-8F18-F9E3FBE6388F}" sibTransId="{B1247E5F-EDC8-4BFE-A16A-2C33B26B7A3B}"/>
    <dgm:cxn modelId="{621C2712-20BB-4563-97EA-4584301774A0}" type="presOf" srcId="{273E42A0-739B-4056-9644-50CA281F0CF9}" destId="{B5B5414D-2458-4A72-9049-71D165172C51}" srcOrd="0" destOrd="0" presId="urn:microsoft.com/office/officeart/2005/8/layout/default#1"/>
    <dgm:cxn modelId="{3F4B2934-DA6C-4C3C-8618-5B3F4A78038D}" type="presParOf" srcId="{CB089130-ADDB-49FD-A411-E0A3D1F478C1}" destId="{5EA12146-82D6-4C06-AEFE-9656003C241B}" srcOrd="0" destOrd="0" presId="urn:microsoft.com/office/officeart/2005/8/layout/default#1"/>
    <dgm:cxn modelId="{A8B322FB-4314-471F-B97A-70DE3AE7FFA8}" type="presParOf" srcId="{CB089130-ADDB-49FD-A411-E0A3D1F478C1}" destId="{AE07899C-F06B-48CB-9CFC-152024B57AB8}" srcOrd="1" destOrd="0" presId="urn:microsoft.com/office/officeart/2005/8/layout/default#1"/>
    <dgm:cxn modelId="{38E9B06A-5938-44EE-A741-2B0FE21B85E6}" type="presParOf" srcId="{CB089130-ADDB-49FD-A411-E0A3D1F478C1}" destId="{DD489BF5-11E7-4D20-83FF-49304B65171E}" srcOrd="2" destOrd="0" presId="urn:microsoft.com/office/officeart/2005/8/layout/default#1"/>
    <dgm:cxn modelId="{41323BC4-5B5C-4CEF-9CF9-098320DBD447}" type="presParOf" srcId="{CB089130-ADDB-49FD-A411-E0A3D1F478C1}" destId="{3D44DFFE-DF51-486C-8EAF-D58C82B5A362}" srcOrd="3" destOrd="0" presId="urn:microsoft.com/office/officeart/2005/8/layout/default#1"/>
    <dgm:cxn modelId="{68F1D451-CB60-42DF-BDFF-4073B193FC0C}" type="presParOf" srcId="{CB089130-ADDB-49FD-A411-E0A3D1F478C1}" destId="{B256C58C-951A-453C-94BA-6D08FFF4651C}" srcOrd="4" destOrd="0" presId="urn:microsoft.com/office/officeart/2005/8/layout/default#1"/>
    <dgm:cxn modelId="{B94E8704-21DF-4F48-B79D-F449860F5777}" type="presParOf" srcId="{CB089130-ADDB-49FD-A411-E0A3D1F478C1}" destId="{66E356E6-3C79-4E88-BD8B-C8B7EFEE5FD5}" srcOrd="5" destOrd="0" presId="urn:microsoft.com/office/officeart/2005/8/layout/default#1"/>
    <dgm:cxn modelId="{720AE3C8-A618-4FBF-884F-A75E20A1A6E4}" type="presParOf" srcId="{CB089130-ADDB-49FD-A411-E0A3D1F478C1}" destId="{B5B5414D-2458-4A72-9049-71D165172C51}" srcOrd="6" destOrd="0" presId="urn:microsoft.com/office/officeart/2005/8/layout/default#1"/>
    <dgm:cxn modelId="{0EBDDE0A-87EF-462D-9064-C9EA4A654A50}" type="presParOf" srcId="{CB089130-ADDB-49FD-A411-E0A3D1F478C1}" destId="{5B571A9F-160E-4352-8E6E-7C8C30885C5A}" srcOrd="7" destOrd="0" presId="urn:microsoft.com/office/officeart/2005/8/layout/default#1"/>
    <dgm:cxn modelId="{379F5FF7-2642-404F-9793-E53B55B83ABF}" type="presParOf" srcId="{CB089130-ADDB-49FD-A411-E0A3D1F478C1}" destId="{CF8F9A9E-631D-470B-AB2D-BDCCAF8D0248}" srcOrd="8" destOrd="0" presId="urn:microsoft.com/office/officeart/2005/8/layout/default#1"/>
    <dgm:cxn modelId="{574F9E4D-FEC5-41DD-9A1F-E5737E416FF3}" type="presParOf" srcId="{CB089130-ADDB-49FD-A411-E0A3D1F478C1}" destId="{9A821C68-3DB6-44BE-B59B-5D1B037E69EF}" srcOrd="9" destOrd="0" presId="urn:microsoft.com/office/officeart/2005/8/layout/default#1"/>
    <dgm:cxn modelId="{8AE194D7-CB6A-4880-AB43-5F32D454BEF1}" type="presParOf" srcId="{CB089130-ADDB-49FD-A411-E0A3D1F478C1}" destId="{33C8F20E-27CB-458C-A9FA-A471561C9E6C}" srcOrd="10" destOrd="0" presId="urn:microsoft.com/office/officeart/2005/8/layout/default#1"/>
    <dgm:cxn modelId="{CFE83D95-947D-4A79-8645-3602B36B1FDB}" type="presParOf" srcId="{CB089130-ADDB-49FD-A411-E0A3D1F478C1}" destId="{B6B521A1-1B86-43C2-B2C4-1047BD28CC0E}" srcOrd="11" destOrd="0" presId="urn:microsoft.com/office/officeart/2005/8/layout/default#1"/>
    <dgm:cxn modelId="{A5030186-F37D-4BB2-A80C-B90C6A4CE2B8}" type="presParOf" srcId="{CB089130-ADDB-49FD-A411-E0A3D1F478C1}" destId="{B514A358-A6D7-4E4C-85E6-59E2B4E40489}" srcOrd="12" destOrd="0" presId="urn:microsoft.com/office/officeart/2005/8/layout/default#1"/>
    <dgm:cxn modelId="{4C601A2D-AF13-490D-824D-2C41A99524C8}" type="presParOf" srcId="{CB089130-ADDB-49FD-A411-E0A3D1F478C1}" destId="{4605FAC7-B884-4E2F-AE82-9CD6D663F2C1}" srcOrd="13" destOrd="0" presId="urn:microsoft.com/office/officeart/2005/8/layout/default#1"/>
    <dgm:cxn modelId="{816EBF95-6266-4E20-94C5-5C9812F1871D}" type="presParOf" srcId="{CB089130-ADDB-49FD-A411-E0A3D1F478C1}" destId="{4738333F-0758-4738-A301-310A72CFA2FD}" srcOrd="14" destOrd="0" presId="urn:microsoft.com/office/officeart/2005/8/layout/default#1"/>
    <dgm:cxn modelId="{DBED4A40-27C2-4378-A79A-2C082193E9B6}" type="presParOf" srcId="{CB089130-ADDB-49FD-A411-E0A3D1F478C1}" destId="{F2176B1D-EDDB-44B0-A643-28CD284E137E}" srcOrd="15" destOrd="0" presId="urn:microsoft.com/office/officeart/2005/8/layout/default#1"/>
    <dgm:cxn modelId="{1731FF26-E15C-428A-923F-3A09B4A8296C}" type="presParOf" srcId="{CB089130-ADDB-49FD-A411-E0A3D1F478C1}" destId="{E176F825-DF52-454A-90FE-E1DCC83B4AC3}" srcOrd="1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516022C1-3EDA-41A4-A30D-BE6D1597FA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4883D0-DF3B-4A56-B3B3-91109F2C9223}">
      <dgm:prSet phldrT="[Text]" custT="1"/>
      <dgm:spPr>
        <a:noFill/>
      </dgm:spPr>
      <dgm:t>
        <a:bodyPr/>
        <a:lstStyle/>
        <a:p>
          <a:pPr algn="ctr"/>
          <a:endParaRPr lang="en-MY" sz="2400" i="1" dirty="0" smtClean="0">
            <a:solidFill>
              <a:schemeClr val="tx2">
                <a:lumMod val="75000"/>
              </a:schemeClr>
            </a:solidFill>
          </a:endParaRPr>
        </a:p>
        <a:p>
          <a:pPr algn="ctr"/>
          <a:r>
            <a:rPr lang="en-MY" sz="2400" b="1" i="1" dirty="0" smtClean="0">
              <a:solidFill>
                <a:schemeClr val="tx2">
                  <a:lumMod val="75000"/>
                </a:schemeClr>
              </a:solidFill>
            </a:rPr>
            <a:t>Learning gained from the process of performing a project</a:t>
          </a:r>
          <a:endParaRPr lang="en-US" sz="2400" b="1" dirty="0">
            <a:solidFill>
              <a:schemeClr val="tx2">
                <a:lumMod val="75000"/>
              </a:schemeClr>
            </a:solidFill>
          </a:endParaRPr>
        </a:p>
      </dgm:t>
    </dgm:pt>
    <dgm:pt modelId="{4F57688B-1B56-445F-8FC0-C47CFE6A7B8B}" type="parTrans" cxnId="{9C526A42-568A-410B-9D14-0A760E559E1E}">
      <dgm:prSet/>
      <dgm:spPr/>
      <dgm:t>
        <a:bodyPr/>
        <a:lstStyle/>
        <a:p>
          <a:endParaRPr lang="en-US"/>
        </a:p>
      </dgm:t>
    </dgm:pt>
    <dgm:pt modelId="{08DB11E5-373A-46FC-9F5B-66D964C1D84C}" type="sibTrans" cxnId="{9C526A42-568A-410B-9D14-0A760E559E1E}">
      <dgm:prSet/>
      <dgm:spPr/>
      <dgm:t>
        <a:bodyPr/>
        <a:lstStyle/>
        <a:p>
          <a:endParaRPr lang="en-US"/>
        </a:p>
      </dgm:t>
    </dgm:pt>
    <dgm:pt modelId="{AE87DF08-7802-471A-87EE-55CFB07E259E}">
      <dgm:prSet phldrT="[Text]" custT="1"/>
      <dgm:spPr>
        <a:noFill/>
        <a:ln>
          <a:solidFill>
            <a:srgbClr val="7030A0"/>
          </a:solidFill>
        </a:ln>
      </dgm:spPr>
      <dgm:t>
        <a:bodyPr/>
        <a:lstStyle/>
        <a:p>
          <a:pPr algn="ctr"/>
          <a:r>
            <a:rPr lang="en-MY" sz="2400" i="1" dirty="0" smtClean="0">
              <a:solidFill>
                <a:srgbClr val="7030A0"/>
              </a:solidFill>
            </a:rPr>
            <a:t>To promote the </a:t>
          </a:r>
          <a:r>
            <a:rPr lang="en-MY" sz="2400" b="0" i="1" dirty="0" smtClean="0">
              <a:solidFill>
                <a:srgbClr val="7030A0"/>
              </a:solidFill>
            </a:rPr>
            <a:t>recurrence of desirable outcomes</a:t>
          </a:r>
          <a:endParaRPr lang="en-US" sz="2400" b="0" dirty="0">
            <a:solidFill>
              <a:srgbClr val="7030A0"/>
            </a:solidFill>
          </a:endParaRPr>
        </a:p>
      </dgm:t>
    </dgm:pt>
    <dgm:pt modelId="{C9E96C7A-942F-4CB4-92B1-06DD2EB8AF94}" type="parTrans" cxnId="{757FC7AA-8FED-48B7-9A8C-0B0053971B3D}">
      <dgm:prSet/>
      <dgm:spPr/>
      <dgm:t>
        <a:bodyPr/>
        <a:lstStyle/>
        <a:p>
          <a:endParaRPr lang="en-US"/>
        </a:p>
      </dgm:t>
    </dgm:pt>
    <dgm:pt modelId="{E1EE83AB-A31F-45C1-A06F-A2A1EF87687E}" type="sibTrans" cxnId="{757FC7AA-8FED-48B7-9A8C-0B0053971B3D}">
      <dgm:prSet/>
      <dgm:spPr/>
      <dgm:t>
        <a:bodyPr/>
        <a:lstStyle/>
        <a:p>
          <a:endParaRPr lang="en-US"/>
        </a:p>
      </dgm:t>
    </dgm:pt>
    <dgm:pt modelId="{1D06DEC1-6ED5-4851-9DA8-891F365E195E}">
      <dgm:prSet phldrT="[Text]" custT="1"/>
      <dgm:spPr>
        <a:noFill/>
        <a:ln>
          <a:solidFill>
            <a:srgbClr val="7030A0"/>
          </a:solidFill>
        </a:ln>
      </dgm:spPr>
      <dgm:t>
        <a:bodyPr/>
        <a:lstStyle/>
        <a:p>
          <a:pPr algn="ctr"/>
          <a:r>
            <a:rPr lang="en-MY" sz="2400" i="1" dirty="0" smtClean="0">
              <a:solidFill>
                <a:srgbClr val="7030A0"/>
              </a:solidFill>
            </a:rPr>
            <a:t>To preclude the </a:t>
          </a:r>
          <a:r>
            <a:rPr lang="en-MY" sz="2400" b="0" i="1" dirty="0" smtClean="0">
              <a:solidFill>
                <a:srgbClr val="7030A0"/>
              </a:solidFill>
            </a:rPr>
            <a:t>recurrence of undesirable outcomes</a:t>
          </a:r>
          <a:endParaRPr lang="en-US" sz="2400" b="0" dirty="0">
            <a:solidFill>
              <a:srgbClr val="7030A0"/>
            </a:solidFill>
          </a:endParaRPr>
        </a:p>
      </dgm:t>
    </dgm:pt>
    <dgm:pt modelId="{10F2AA58-3BED-4771-A418-04E9E10FD851}" type="parTrans" cxnId="{0709F13C-6BA3-45FF-A36D-E76D5F1922B4}">
      <dgm:prSet/>
      <dgm:spPr/>
      <dgm:t>
        <a:bodyPr/>
        <a:lstStyle/>
        <a:p>
          <a:endParaRPr lang="en-US"/>
        </a:p>
      </dgm:t>
    </dgm:pt>
    <dgm:pt modelId="{A437B5CF-0C00-49CF-B250-8935E8AFEBCA}" type="sibTrans" cxnId="{0709F13C-6BA3-45FF-A36D-E76D5F1922B4}">
      <dgm:prSet/>
      <dgm:spPr/>
      <dgm:t>
        <a:bodyPr/>
        <a:lstStyle/>
        <a:p>
          <a:endParaRPr lang="en-US"/>
        </a:p>
      </dgm:t>
    </dgm:pt>
    <dgm:pt modelId="{14A33599-633F-43A7-8FB9-4D344966803B}">
      <dgm:prSet phldrT="[Text]" custT="1"/>
      <dgm:spPr>
        <a:solidFill>
          <a:schemeClr val="bg2">
            <a:lumMod val="90000"/>
          </a:schemeClr>
        </a:solidFill>
      </dgm:spPr>
      <dgm:t>
        <a:bodyPr anchor="ctr"/>
        <a:lstStyle/>
        <a:p>
          <a:pPr marL="457200" indent="0"/>
          <a:r>
            <a:rPr lang="en-MY" sz="2400" b="1" i="1" dirty="0" smtClean="0">
              <a:solidFill>
                <a:schemeClr val="tx2"/>
              </a:solidFill>
            </a:rPr>
            <a:t>New knowledge and new learnings </a:t>
          </a:r>
          <a:r>
            <a:rPr lang="en-MY" sz="2400" i="1" dirty="0" smtClean="0">
              <a:solidFill>
                <a:schemeClr val="tx2"/>
              </a:solidFill>
            </a:rPr>
            <a:t>are identified through activity and review, and incorporated into future work practices</a:t>
          </a:r>
          <a:endParaRPr lang="en-US" sz="2400" dirty="0">
            <a:solidFill>
              <a:schemeClr val="tx2"/>
            </a:solidFill>
          </a:endParaRPr>
        </a:p>
      </dgm:t>
    </dgm:pt>
    <dgm:pt modelId="{880E6076-8E62-4DEC-83DD-859C6846D131}" type="parTrans" cxnId="{A81ECF18-3ED0-44AB-87C3-241C7BCBBE64}">
      <dgm:prSet/>
      <dgm:spPr/>
      <dgm:t>
        <a:bodyPr/>
        <a:lstStyle/>
        <a:p>
          <a:endParaRPr lang="en-US"/>
        </a:p>
      </dgm:t>
    </dgm:pt>
    <dgm:pt modelId="{34AF77E3-5EC9-4202-969A-91F69B0F04A0}" type="sibTrans" cxnId="{A81ECF18-3ED0-44AB-87C3-241C7BCBBE64}">
      <dgm:prSet/>
      <dgm:spPr/>
      <dgm:t>
        <a:bodyPr/>
        <a:lstStyle/>
        <a:p>
          <a:endParaRPr lang="en-US"/>
        </a:p>
      </dgm:t>
    </dgm:pt>
    <dgm:pt modelId="{7DFD4DBA-5FEF-4342-A41D-CEC24F306F54}">
      <dgm:prSet phldrT="[Text]" custT="1"/>
      <dgm:spPr>
        <a:solidFill>
          <a:schemeClr val="accent2">
            <a:lumMod val="40000"/>
            <a:lumOff val="60000"/>
            <a:alpha val="43922"/>
          </a:schemeClr>
        </a:solidFill>
        <a:ln>
          <a:solidFill>
            <a:srgbClr val="FF0066"/>
          </a:solidFill>
        </a:ln>
      </dgm:spPr>
      <dgm:t>
        <a:bodyPr/>
        <a:lstStyle/>
        <a:p>
          <a:pPr algn="ctr"/>
          <a:r>
            <a:rPr lang="en-MY" sz="2400" b="1" i="1" dirty="0" smtClean="0">
              <a:solidFill>
                <a:schemeClr val="tx2"/>
              </a:solidFill>
            </a:rPr>
            <a:t>Learn the good practices </a:t>
          </a:r>
        </a:p>
        <a:p>
          <a:pPr algn="ctr"/>
          <a:r>
            <a:rPr lang="en-MY" sz="2400" b="1" i="1" dirty="0" smtClean="0">
              <a:solidFill>
                <a:schemeClr val="tx2"/>
              </a:solidFill>
            </a:rPr>
            <a:t>Avoid the repeats of bad practices </a:t>
          </a:r>
          <a:endParaRPr lang="en-US" sz="2400" b="1" dirty="0">
            <a:solidFill>
              <a:schemeClr val="tx2"/>
            </a:solidFill>
          </a:endParaRPr>
        </a:p>
      </dgm:t>
    </dgm:pt>
    <dgm:pt modelId="{3243C849-3285-45A2-9481-EAF51543F5EC}" type="parTrans" cxnId="{CF4987FA-6B4A-4FE0-8CBE-FD7EA8AB71BD}">
      <dgm:prSet/>
      <dgm:spPr/>
      <dgm:t>
        <a:bodyPr/>
        <a:lstStyle/>
        <a:p>
          <a:endParaRPr lang="en-US"/>
        </a:p>
      </dgm:t>
    </dgm:pt>
    <dgm:pt modelId="{8D975640-C0E3-4F95-985F-7154AB8F5868}" type="sibTrans" cxnId="{CF4987FA-6B4A-4FE0-8CBE-FD7EA8AB71BD}">
      <dgm:prSet/>
      <dgm:spPr/>
      <dgm:t>
        <a:bodyPr/>
        <a:lstStyle/>
        <a:p>
          <a:endParaRPr lang="en-US"/>
        </a:p>
      </dgm:t>
    </dgm:pt>
    <dgm:pt modelId="{50069968-EFCA-43A8-A52A-831C87A69DFC}" type="pres">
      <dgm:prSet presAssocID="{516022C1-3EDA-41A4-A30D-BE6D1597FA2D}" presName="vert0" presStyleCnt="0">
        <dgm:presLayoutVars>
          <dgm:dir/>
          <dgm:animOne val="branch"/>
          <dgm:animLvl val="lvl"/>
        </dgm:presLayoutVars>
      </dgm:prSet>
      <dgm:spPr/>
      <dgm:t>
        <a:bodyPr/>
        <a:lstStyle/>
        <a:p>
          <a:endParaRPr lang="en-US"/>
        </a:p>
      </dgm:t>
    </dgm:pt>
    <dgm:pt modelId="{F4521FA5-A61D-4EA5-ADE8-BE296F84C5EB}" type="pres">
      <dgm:prSet presAssocID="{D54883D0-DF3B-4A56-B3B3-91109F2C9223}" presName="thickLine" presStyleLbl="alignNode1" presStyleIdx="0" presStyleCnt="2"/>
      <dgm:spPr/>
    </dgm:pt>
    <dgm:pt modelId="{DC4928E1-8F68-4CD5-8139-F741B61479A8}" type="pres">
      <dgm:prSet presAssocID="{D54883D0-DF3B-4A56-B3B3-91109F2C9223}" presName="horz1" presStyleCnt="0"/>
      <dgm:spPr/>
    </dgm:pt>
    <dgm:pt modelId="{EA839410-40E0-43F2-82FE-252DBBD8970E}" type="pres">
      <dgm:prSet presAssocID="{D54883D0-DF3B-4A56-B3B3-91109F2C9223}" presName="tx1" presStyleLbl="revTx" presStyleIdx="0" presStyleCnt="5" custScaleX="200944" custScaleY="99955"/>
      <dgm:spPr/>
      <dgm:t>
        <a:bodyPr/>
        <a:lstStyle/>
        <a:p>
          <a:endParaRPr lang="en-US"/>
        </a:p>
      </dgm:t>
    </dgm:pt>
    <dgm:pt modelId="{DFC27E57-B9C8-4EDB-954E-476769574F71}" type="pres">
      <dgm:prSet presAssocID="{D54883D0-DF3B-4A56-B3B3-91109F2C9223}" presName="vert1" presStyleCnt="0"/>
      <dgm:spPr/>
    </dgm:pt>
    <dgm:pt modelId="{8825E3FC-30D7-43DE-BB37-464360DE4C7D}" type="pres">
      <dgm:prSet presAssocID="{AE87DF08-7802-471A-87EE-55CFB07E259E}" presName="vertSpace2a" presStyleCnt="0"/>
      <dgm:spPr/>
    </dgm:pt>
    <dgm:pt modelId="{03E40114-88ED-47E5-AB99-234EF1DA9550}" type="pres">
      <dgm:prSet presAssocID="{AE87DF08-7802-471A-87EE-55CFB07E259E}" presName="horz2" presStyleCnt="0"/>
      <dgm:spPr/>
    </dgm:pt>
    <dgm:pt modelId="{59502FA9-8687-48B7-99D4-576BE3EEB5A8}" type="pres">
      <dgm:prSet presAssocID="{AE87DF08-7802-471A-87EE-55CFB07E259E}" presName="horzSpace2" presStyleCnt="0"/>
      <dgm:spPr/>
    </dgm:pt>
    <dgm:pt modelId="{163F6850-4019-4081-807C-FA9FCC887964}" type="pres">
      <dgm:prSet presAssocID="{AE87DF08-7802-471A-87EE-55CFB07E259E}" presName="tx2" presStyleLbl="revTx" presStyleIdx="1" presStyleCnt="5" custScaleX="109685" custScaleY="24395" custLinFactNeighborX="2777" custLinFactNeighborY="3421"/>
      <dgm:spPr/>
      <dgm:t>
        <a:bodyPr/>
        <a:lstStyle/>
        <a:p>
          <a:endParaRPr lang="en-US"/>
        </a:p>
      </dgm:t>
    </dgm:pt>
    <dgm:pt modelId="{5052BA0C-4996-4235-AB06-FC006CC8846E}" type="pres">
      <dgm:prSet presAssocID="{AE87DF08-7802-471A-87EE-55CFB07E259E}" presName="vert2" presStyleCnt="0"/>
      <dgm:spPr/>
    </dgm:pt>
    <dgm:pt modelId="{4C2AC105-357A-4488-8012-834073BEEB31}" type="pres">
      <dgm:prSet presAssocID="{AE87DF08-7802-471A-87EE-55CFB07E259E}" presName="thinLine2b" presStyleLbl="callout" presStyleIdx="0" presStyleCnt="3"/>
      <dgm:spPr/>
    </dgm:pt>
    <dgm:pt modelId="{BA60E131-D49A-4FA3-8356-EAD7A483299F}" type="pres">
      <dgm:prSet presAssocID="{AE87DF08-7802-471A-87EE-55CFB07E259E}" presName="vertSpace2b" presStyleCnt="0"/>
      <dgm:spPr/>
    </dgm:pt>
    <dgm:pt modelId="{AF3F5B85-D6AF-440C-BB7A-9B4886E376A1}" type="pres">
      <dgm:prSet presAssocID="{1D06DEC1-6ED5-4851-9DA8-891F365E195E}" presName="horz2" presStyleCnt="0"/>
      <dgm:spPr/>
    </dgm:pt>
    <dgm:pt modelId="{DFBA5364-B1F0-4F6D-B3D9-1688C495AAB1}" type="pres">
      <dgm:prSet presAssocID="{1D06DEC1-6ED5-4851-9DA8-891F365E195E}" presName="horzSpace2" presStyleCnt="0"/>
      <dgm:spPr/>
    </dgm:pt>
    <dgm:pt modelId="{66EF5322-A03E-420A-9697-0986396A8A71}" type="pres">
      <dgm:prSet presAssocID="{1D06DEC1-6ED5-4851-9DA8-891F365E195E}" presName="tx2" presStyleLbl="revTx" presStyleIdx="2" presStyleCnt="5" custScaleX="109973" custScaleY="24941" custLinFactNeighborX="5825" custLinFactNeighborY="-2313"/>
      <dgm:spPr/>
      <dgm:t>
        <a:bodyPr/>
        <a:lstStyle/>
        <a:p>
          <a:endParaRPr lang="en-US"/>
        </a:p>
      </dgm:t>
    </dgm:pt>
    <dgm:pt modelId="{BA2C2AC1-6517-457F-BAA7-8B4C30673000}" type="pres">
      <dgm:prSet presAssocID="{1D06DEC1-6ED5-4851-9DA8-891F365E195E}" presName="vert2" presStyleCnt="0"/>
      <dgm:spPr/>
    </dgm:pt>
    <dgm:pt modelId="{18104569-9B15-422D-BB0A-9021ADC32C52}" type="pres">
      <dgm:prSet presAssocID="{1D06DEC1-6ED5-4851-9DA8-891F365E195E}" presName="thinLine2b" presStyleLbl="callout" presStyleIdx="1" presStyleCnt="3"/>
      <dgm:spPr/>
    </dgm:pt>
    <dgm:pt modelId="{3C5AF557-775D-4CBF-8D57-C097962E888F}" type="pres">
      <dgm:prSet presAssocID="{1D06DEC1-6ED5-4851-9DA8-891F365E195E}" presName="vertSpace2b" presStyleCnt="0"/>
      <dgm:spPr/>
    </dgm:pt>
    <dgm:pt modelId="{8E0A4750-FDA0-47E0-BAD8-03070043C677}" type="pres">
      <dgm:prSet presAssocID="{7DFD4DBA-5FEF-4342-A41D-CEC24F306F54}" presName="horz2" presStyleCnt="0"/>
      <dgm:spPr/>
    </dgm:pt>
    <dgm:pt modelId="{AB81DBB6-430D-4E70-AE70-B7D58543C862}" type="pres">
      <dgm:prSet presAssocID="{7DFD4DBA-5FEF-4342-A41D-CEC24F306F54}" presName="horzSpace2" presStyleCnt="0"/>
      <dgm:spPr/>
    </dgm:pt>
    <dgm:pt modelId="{FAC98F6A-B75A-4FCE-8233-A11D8D96AA31}" type="pres">
      <dgm:prSet presAssocID="{7DFD4DBA-5FEF-4342-A41D-CEC24F306F54}" presName="tx2" presStyleLbl="revTx" presStyleIdx="3" presStyleCnt="5" custScaleX="112330" custScaleY="41136" custLinFactNeighborX="6755" custLinFactNeighborY="-4138"/>
      <dgm:spPr>
        <a:prstGeom prst="hexagon">
          <a:avLst/>
        </a:prstGeom>
      </dgm:spPr>
      <dgm:t>
        <a:bodyPr/>
        <a:lstStyle/>
        <a:p>
          <a:endParaRPr lang="en-US"/>
        </a:p>
      </dgm:t>
    </dgm:pt>
    <dgm:pt modelId="{F883CD75-94F1-4FF3-95C5-9D7E85FF739C}" type="pres">
      <dgm:prSet presAssocID="{7DFD4DBA-5FEF-4342-A41D-CEC24F306F54}" presName="vert2" presStyleCnt="0"/>
      <dgm:spPr/>
    </dgm:pt>
    <dgm:pt modelId="{D3908A86-78D0-4679-9D21-C61799CD5F21}" type="pres">
      <dgm:prSet presAssocID="{7DFD4DBA-5FEF-4342-A41D-CEC24F306F54}" presName="thinLine2b" presStyleLbl="callout" presStyleIdx="2" presStyleCnt="3"/>
      <dgm:spPr/>
    </dgm:pt>
    <dgm:pt modelId="{45F93814-A1AF-4C26-8B92-00494245E613}" type="pres">
      <dgm:prSet presAssocID="{7DFD4DBA-5FEF-4342-A41D-CEC24F306F54}" presName="vertSpace2b" presStyleCnt="0"/>
      <dgm:spPr/>
    </dgm:pt>
    <dgm:pt modelId="{ECF8682A-83C1-4D6C-9F57-68B51351EE06}" type="pres">
      <dgm:prSet presAssocID="{14A33599-633F-43A7-8FB9-4D344966803B}" presName="thickLine" presStyleLbl="alignNode1" presStyleIdx="1" presStyleCnt="2"/>
      <dgm:spPr/>
    </dgm:pt>
    <dgm:pt modelId="{73C9A1A8-A4AB-44D4-B7F4-502063C41D6C}" type="pres">
      <dgm:prSet presAssocID="{14A33599-633F-43A7-8FB9-4D344966803B}" presName="horz1" presStyleCnt="0"/>
      <dgm:spPr/>
    </dgm:pt>
    <dgm:pt modelId="{77B6009B-7D2F-4323-AA97-83C9E111DE5E}" type="pres">
      <dgm:prSet presAssocID="{14A33599-633F-43A7-8FB9-4D344966803B}" presName="tx1" presStyleLbl="revTx" presStyleIdx="4" presStyleCnt="5" custScaleX="216666"/>
      <dgm:spPr/>
      <dgm:t>
        <a:bodyPr/>
        <a:lstStyle/>
        <a:p>
          <a:endParaRPr lang="en-US"/>
        </a:p>
      </dgm:t>
    </dgm:pt>
    <dgm:pt modelId="{D9DB2F3D-5CE6-4C12-A9DD-36563A7EE7E4}" type="pres">
      <dgm:prSet presAssocID="{14A33599-633F-43A7-8FB9-4D344966803B}" presName="vert1" presStyleCnt="0"/>
      <dgm:spPr/>
    </dgm:pt>
  </dgm:ptLst>
  <dgm:cxnLst>
    <dgm:cxn modelId="{9C526A42-568A-410B-9D14-0A760E559E1E}" srcId="{516022C1-3EDA-41A4-A30D-BE6D1597FA2D}" destId="{D54883D0-DF3B-4A56-B3B3-91109F2C9223}" srcOrd="0" destOrd="0" parTransId="{4F57688B-1B56-445F-8FC0-C47CFE6A7B8B}" sibTransId="{08DB11E5-373A-46FC-9F5B-66D964C1D84C}"/>
    <dgm:cxn modelId="{226FA2CC-A43A-44F9-9E72-A5C6021FA651}" type="presOf" srcId="{7DFD4DBA-5FEF-4342-A41D-CEC24F306F54}" destId="{FAC98F6A-B75A-4FCE-8233-A11D8D96AA31}" srcOrd="0" destOrd="0" presId="urn:microsoft.com/office/officeart/2008/layout/LinedList"/>
    <dgm:cxn modelId="{086C45AE-BA33-44E8-8BAF-12A80192C296}" type="presOf" srcId="{D54883D0-DF3B-4A56-B3B3-91109F2C9223}" destId="{EA839410-40E0-43F2-82FE-252DBBD8970E}" srcOrd="0" destOrd="0" presId="urn:microsoft.com/office/officeart/2008/layout/LinedList"/>
    <dgm:cxn modelId="{A81ECF18-3ED0-44AB-87C3-241C7BCBBE64}" srcId="{516022C1-3EDA-41A4-A30D-BE6D1597FA2D}" destId="{14A33599-633F-43A7-8FB9-4D344966803B}" srcOrd="1" destOrd="0" parTransId="{880E6076-8E62-4DEC-83DD-859C6846D131}" sibTransId="{34AF77E3-5EC9-4202-969A-91F69B0F04A0}"/>
    <dgm:cxn modelId="{2066AAA7-AD4B-4DCB-9FA7-0A955FF78B65}" type="presOf" srcId="{14A33599-633F-43A7-8FB9-4D344966803B}" destId="{77B6009B-7D2F-4323-AA97-83C9E111DE5E}" srcOrd="0" destOrd="0" presId="urn:microsoft.com/office/officeart/2008/layout/LinedList"/>
    <dgm:cxn modelId="{0709F13C-6BA3-45FF-A36D-E76D5F1922B4}" srcId="{D54883D0-DF3B-4A56-B3B3-91109F2C9223}" destId="{1D06DEC1-6ED5-4851-9DA8-891F365E195E}" srcOrd="1" destOrd="0" parTransId="{10F2AA58-3BED-4771-A418-04E9E10FD851}" sibTransId="{A437B5CF-0C00-49CF-B250-8935E8AFEBCA}"/>
    <dgm:cxn modelId="{757FC7AA-8FED-48B7-9A8C-0B0053971B3D}" srcId="{D54883D0-DF3B-4A56-B3B3-91109F2C9223}" destId="{AE87DF08-7802-471A-87EE-55CFB07E259E}" srcOrd="0" destOrd="0" parTransId="{C9E96C7A-942F-4CB4-92B1-06DD2EB8AF94}" sibTransId="{E1EE83AB-A31F-45C1-A06F-A2A1EF87687E}"/>
    <dgm:cxn modelId="{24A96009-03FD-4FAE-A4AD-23E194C88B18}" type="presOf" srcId="{1D06DEC1-6ED5-4851-9DA8-891F365E195E}" destId="{66EF5322-A03E-420A-9697-0986396A8A71}" srcOrd="0" destOrd="0" presId="urn:microsoft.com/office/officeart/2008/layout/LinedList"/>
    <dgm:cxn modelId="{CF4987FA-6B4A-4FE0-8CBE-FD7EA8AB71BD}" srcId="{D54883D0-DF3B-4A56-B3B3-91109F2C9223}" destId="{7DFD4DBA-5FEF-4342-A41D-CEC24F306F54}" srcOrd="2" destOrd="0" parTransId="{3243C849-3285-45A2-9481-EAF51543F5EC}" sibTransId="{8D975640-C0E3-4F95-985F-7154AB8F5868}"/>
    <dgm:cxn modelId="{ED551BBA-112B-473D-925C-11E53DDED298}" type="presOf" srcId="{516022C1-3EDA-41A4-A30D-BE6D1597FA2D}" destId="{50069968-EFCA-43A8-A52A-831C87A69DFC}" srcOrd="0" destOrd="0" presId="urn:microsoft.com/office/officeart/2008/layout/LinedList"/>
    <dgm:cxn modelId="{CC2EDBF9-6F5E-4631-8D1D-31EEF1302911}" type="presOf" srcId="{AE87DF08-7802-471A-87EE-55CFB07E259E}" destId="{163F6850-4019-4081-807C-FA9FCC887964}" srcOrd="0" destOrd="0" presId="urn:microsoft.com/office/officeart/2008/layout/LinedList"/>
    <dgm:cxn modelId="{D4AA9F74-CE1D-483B-A557-CBB8CCAA3A01}" type="presParOf" srcId="{50069968-EFCA-43A8-A52A-831C87A69DFC}" destId="{F4521FA5-A61D-4EA5-ADE8-BE296F84C5EB}" srcOrd="0" destOrd="0" presId="urn:microsoft.com/office/officeart/2008/layout/LinedList"/>
    <dgm:cxn modelId="{0B03D470-CEEA-4755-8836-50E935CD50FE}" type="presParOf" srcId="{50069968-EFCA-43A8-A52A-831C87A69DFC}" destId="{DC4928E1-8F68-4CD5-8139-F741B61479A8}" srcOrd="1" destOrd="0" presId="urn:microsoft.com/office/officeart/2008/layout/LinedList"/>
    <dgm:cxn modelId="{73EDE658-BBFE-43AE-A32F-DFF9330FEA96}" type="presParOf" srcId="{DC4928E1-8F68-4CD5-8139-F741B61479A8}" destId="{EA839410-40E0-43F2-82FE-252DBBD8970E}" srcOrd="0" destOrd="0" presId="urn:microsoft.com/office/officeart/2008/layout/LinedList"/>
    <dgm:cxn modelId="{DE3D1664-C071-499A-A671-372BE2FB0485}" type="presParOf" srcId="{DC4928E1-8F68-4CD5-8139-F741B61479A8}" destId="{DFC27E57-B9C8-4EDB-954E-476769574F71}" srcOrd="1" destOrd="0" presId="urn:microsoft.com/office/officeart/2008/layout/LinedList"/>
    <dgm:cxn modelId="{B837FD71-87AF-40FE-99DB-CE82F287539E}" type="presParOf" srcId="{DFC27E57-B9C8-4EDB-954E-476769574F71}" destId="{8825E3FC-30D7-43DE-BB37-464360DE4C7D}" srcOrd="0" destOrd="0" presId="urn:microsoft.com/office/officeart/2008/layout/LinedList"/>
    <dgm:cxn modelId="{0B3E894B-6096-482C-9172-6245FBF76C0C}" type="presParOf" srcId="{DFC27E57-B9C8-4EDB-954E-476769574F71}" destId="{03E40114-88ED-47E5-AB99-234EF1DA9550}" srcOrd="1" destOrd="0" presId="urn:microsoft.com/office/officeart/2008/layout/LinedList"/>
    <dgm:cxn modelId="{CA496344-0D7B-456F-BD46-839AB158FCBF}" type="presParOf" srcId="{03E40114-88ED-47E5-AB99-234EF1DA9550}" destId="{59502FA9-8687-48B7-99D4-576BE3EEB5A8}" srcOrd="0" destOrd="0" presId="urn:microsoft.com/office/officeart/2008/layout/LinedList"/>
    <dgm:cxn modelId="{27CACC06-9238-4F31-8C95-7D53E4D58D11}" type="presParOf" srcId="{03E40114-88ED-47E5-AB99-234EF1DA9550}" destId="{163F6850-4019-4081-807C-FA9FCC887964}" srcOrd="1" destOrd="0" presId="urn:microsoft.com/office/officeart/2008/layout/LinedList"/>
    <dgm:cxn modelId="{EE2391F6-2983-451E-91C4-CB1727296273}" type="presParOf" srcId="{03E40114-88ED-47E5-AB99-234EF1DA9550}" destId="{5052BA0C-4996-4235-AB06-FC006CC8846E}" srcOrd="2" destOrd="0" presId="urn:microsoft.com/office/officeart/2008/layout/LinedList"/>
    <dgm:cxn modelId="{B6FDD551-EA65-4BCC-BA84-0D4F854286B6}" type="presParOf" srcId="{DFC27E57-B9C8-4EDB-954E-476769574F71}" destId="{4C2AC105-357A-4488-8012-834073BEEB31}" srcOrd="2" destOrd="0" presId="urn:microsoft.com/office/officeart/2008/layout/LinedList"/>
    <dgm:cxn modelId="{63B96616-205C-4E7C-875F-F56E4907F25A}" type="presParOf" srcId="{DFC27E57-B9C8-4EDB-954E-476769574F71}" destId="{BA60E131-D49A-4FA3-8356-EAD7A483299F}" srcOrd="3" destOrd="0" presId="urn:microsoft.com/office/officeart/2008/layout/LinedList"/>
    <dgm:cxn modelId="{9038B40C-BD24-47BE-ABA3-28918780C84E}" type="presParOf" srcId="{DFC27E57-B9C8-4EDB-954E-476769574F71}" destId="{AF3F5B85-D6AF-440C-BB7A-9B4886E376A1}" srcOrd="4" destOrd="0" presId="urn:microsoft.com/office/officeart/2008/layout/LinedList"/>
    <dgm:cxn modelId="{320AE8F0-A00B-4E50-845E-A48B38F5FE57}" type="presParOf" srcId="{AF3F5B85-D6AF-440C-BB7A-9B4886E376A1}" destId="{DFBA5364-B1F0-4F6D-B3D9-1688C495AAB1}" srcOrd="0" destOrd="0" presId="urn:microsoft.com/office/officeart/2008/layout/LinedList"/>
    <dgm:cxn modelId="{36DA4A75-D490-4AA5-8087-1C92C1E5D2FE}" type="presParOf" srcId="{AF3F5B85-D6AF-440C-BB7A-9B4886E376A1}" destId="{66EF5322-A03E-420A-9697-0986396A8A71}" srcOrd="1" destOrd="0" presId="urn:microsoft.com/office/officeart/2008/layout/LinedList"/>
    <dgm:cxn modelId="{CC4A7419-C090-407A-86B2-C656DF7271C4}" type="presParOf" srcId="{AF3F5B85-D6AF-440C-BB7A-9B4886E376A1}" destId="{BA2C2AC1-6517-457F-BAA7-8B4C30673000}" srcOrd="2" destOrd="0" presId="urn:microsoft.com/office/officeart/2008/layout/LinedList"/>
    <dgm:cxn modelId="{607E747A-BC68-49A0-A95A-14184ECE4E93}" type="presParOf" srcId="{DFC27E57-B9C8-4EDB-954E-476769574F71}" destId="{18104569-9B15-422D-BB0A-9021ADC32C52}" srcOrd="5" destOrd="0" presId="urn:microsoft.com/office/officeart/2008/layout/LinedList"/>
    <dgm:cxn modelId="{DD7F0B7B-A2A7-41A2-B2B5-718FCA0840F7}" type="presParOf" srcId="{DFC27E57-B9C8-4EDB-954E-476769574F71}" destId="{3C5AF557-775D-4CBF-8D57-C097962E888F}" srcOrd="6" destOrd="0" presId="urn:microsoft.com/office/officeart/2008/layout/LinedList"/>
    <dgm:cxn modelId="{218B6185-07E9-48E2-981C-8383F1ACE916}" type="presParOf" srcId="{DFC27E57-B9C8-4EDB-954E-476769574F71}" destId="{8E0A4750-FDA0-47E0-BAD8-03070043C677}" srcOrd="7" destOrd="0" presId="urn:microsoft.com/office/officeart/2008/layout/LinedList"/>
    <dgm:cxn modelId="{03CCF14F-5AEE-4AE3-9019-15F61997232B}" type="presParOf" srcId="{8E0A4750-FDA0-47E0-BAD8-03070043C677}" destId="{AB81DBB6-430D-4E70-AE70-B7D58543C862}" srcOrd="0" destOrd="0" presId="urn:microsoft.com/office/officeart/2008/layout/LinedList"/>
    <dgm:cxn modelId="{B8582DC8-3A9C-4357-9C13-77EFAEB61B15}" type="presParOf" srcId="{8E0A4750-FDA0-47E0-BAD8-03070043C677}" destId="{FAC98F6A-B75A-4FCE-8233-A11D8D96AA31}" srcOrd="1" destOrd="0" presId="urn:microsoft.com/office/officeart/2008/layout/LinedList"/>
    <dgm:cxn modelId="{EB4E0002-FEE7-4366-9E8B-906C21157095}" type="presParOf" srcId="{8E0A4750-FDA0-47E0-BAD8-03070043C677}" destId="{F883CD75-94F1-4FF3-95C5-9D7E85FF739C}" srcOrd="2" destOrd="0" presId="urn:microsoft.com/office/officeart/2008/layout/LinedList"/>
    <dgm:cxn modelId="{20733992-7F98-4AA4-84A9-98A01464DC7E}" type="presParOf" srcId="{DFC27E57-B9C8-4EDB-954E-476769574F71}" destId="{D3908A86-78D0-4679-9D21-C61799CD5F21}" srcOrd="8" destOrd="0" presId="urn:microsoft.com/office/officeart/2008/layout/LinedList"/>
    <dgm:cxn modelId="{24708521-A0C3-4F11-91AD-9067AA425A21}" type="presParOf" srcId="{DFC27E57-B9C8-4EDB-954E-476769574F71}" destId="{45F93814-A1AF-4C26-8B92-00494245E613}" srcOrd="9" destOrd="0" presId="urn:microsoft.com/office/officeart/2008/layout/LinedList"/>
    <dgm:cxn modelId="{7C1EF3AC-930F-4171-BD1E-DDFA4E4AC2FF}" type="presParOf" srcId="{50069968-EFCA-43A8-A52A-831C87A69DFC}" destId="{ECF8682A-83C1-4D6C-9F57-68B51351EE06}" srcOrd="2" destOrd="0" presId="urn:microsoft.com/office/officeart/2008/layout/LinedList"/>
    <dgm:cxn modelId="{03F4F0C1-CBF6-4674-A8DB-C27D9A216A5D}" type="presParOf" srcId="{50069968-EFCA-43A8-A52A-831C87A69DFC}" destId="{73C9A1A8-A4AB-44D4-B7F4-502063C41D6C}" srcOrd="3" destOrd="0" presId="urn:microsoft.com/office/officeart/2008/layout/LinedList"/>
    <dgm:cxn modelId="{9CF7893C-6B38-46A6-8399-F8672585D481}" type="presParOf" srcId="{73C9A1A8-A4AB-44D4-B7F4-502063C41D6C}" destId="{77B6009B-7D2F-4323-AA97-83C9E111DE5E}" srcOrd="0" destOrd="0" presId="urn:microsoft.com/office/officeart/2008/layout/LinedList"/>
    <dgm:cxn modelId="{D06BC2A9-E8F8-4276-B489-01539183C9E4}" type="presParOf" srcId="{73C9A1A8-A4AB-44D4-B7F4-502063C41D6C}" destId="{D9DB2F3D-5CE6-4C12-A9DD-36563A7EE7E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AE6F3B-00A4-4D54-B262-16FAF29AF348}"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US"/>
        </a:p>
      </dgm:t>
    </dgm:pt>
    <dgm:pt modelId="{86C4C0C8-8664-4F24-AA33-0552635996BA}">
      <dgm:prSet phldrT="[Text]"/>
      <dgm:spPr/>
      <dgm:t>
        <a:bodyPr/>
        <a:lstStyle/>
        <a:p>
          <a:r>
            <a:rPr lang="en-US" b="1" dirty="0" smtClean="0"/>
            <a:t>Processes</a:t>
          </a:r>
          <a:endParaRPr lang="en-US" b="1" dirty="0"/>
        </a:p>
      </dgm:t>
    </dgm:pt>
    <dgm:pt modelId="{CD958AB8-0F35-4CB8-BE3A-7C9830E98776}" type="parTrans" cxnId="{2E64145A-71CB-454F-8423-DCBA7194AF92}">
      <dgm:prSet/>
      <dgm:spPr/>
      <dgm:t>
        <a:bodyPr/>
        <a:lstStyle/>
        <a:p>
          <a:endParaRPr lang="en-US"/>
        </a:p>
      </dgm:t>
    </dgm:pt>
    <dgm:pt modelId="{64DC21F6-E49A-4BDE-9D29-D13BA8702006}" type="sibTrans" cxnId="{2E64145A-71CB-454F-8423-DCBA7194AF92}">
      <dgm:prSet/>
      <dgm:spPr/>
      <dgm:t>
        <a:bodyPr/>
        <a:lstStyle/>
        <a:p>
          <a:endParaRPr lang="en-US"/>
        </a:p>
      </dgm:t>
    </dgm:pt>
    <dgm:pt modelId="{D0B26D11-8CDA-4488-AF08-EF5C6D3B871C}">
      <dgm:prSet phldrT="[Text]" custT="1"/>
      <dgm:spPr/>
      <dgm:t>
        <a:bodyPr/>
        <a:lstStyle/>
        <a:p>
          <a:r>
            <a:rPr lang="en-US" sz="2400" b="1" dirty="0" smtClean="0"/>
            <a:t>Repository</a:t>
          </a:r>
          <a:endParaRPr lang="en-US" sz="2400" b="1" dirty="0"/>
        </a:p>
      </dgm:t>
    </dgm:pt>
    <dgm:pt modelId="{AEAE77A8-C982-4755-8294-5143AD4362BC}" type="parTrans" cxnId="{C28453C4-2C74-4D73-B915-08F73E0869EC}">
      <dgm:prSet/>
      <dgm:spPr/>
      <dgm:t>
        <a:bodyPr/>
        <a:lstStyle/>
        <a:p>
          <a:endParaRPr lang="en-US"/>
        </a:p>
      </dgm:t>
    </dgm:pt>
    <dgm:pt modelId="{90C599FC-54A8-497F-82BD-6E133E048A03}" type="sibTrans" cxnId="{C28453C4-2C74-4D73-B915-08F73E0869EC}">
      <dgm:prSet/>
      <dgm:spPr/>
      <dgm:t>
        <a:bodyPr/>
        <a:lstStyle/>
        <a:p>
          <a:endParaRPr lang="en-US"/>
        </a:p>
      </dgm:t>
    </dgm:pt>
    <dgm:pt modelId="{FC0D9A63-E224-426F-8CD4-C9460AF50264}">
      <dgm:prSet phldrT="[Text]" custT="1"/>
      <dgm:spPr/>
      <dgm:t>
        <a:bodyPr/>
        <a:lstStyle/>
        <a:p>
          <a:r>
            <a:rPr lang="en-US" sz="1800" dirty="0" smtClean="0">
              <a:solidFill>
                <a:schemeClr val="accent6">
                  <a:lumMod val="20000"/>
                  <a:lumOff val="80000"/>
                </a:schemeClr>
              </a:solidFill>
            </a:rPr>
            <a:t>Search function</a:t>
          </a:r>
          <a:endParaRPr lang="en-US" sz="1800" dirty="0">
            <a:solidFill>
              <a:schemeClr val="accent6">
                <a:lumMod val="20000"/>
                <a:lumOff val="80000"/>
              </a:schemeClr>
            </a:solidFill>
          </a:endParaRPr>
        </a:p>
      </dgm:t>
    </dgm:pt>
    <dgm:pt modelId="{BE8F5B38-60DA-48C1-925F-0CE4923049C5}" type="parTrans" cxnId="{74D34183-44D8-4E3F-9572-FCEBC9017F2D}">
      <dgm:prSet/>
      <dgm:spPr/>
      <dgm:t>
        <a:bodyPr/>
        <a:lstStyle/>
        <a:p>
          <a:endParaRPr lang="en-US"/>
        </a:p>
      </dgm:t>
    </dgm:pt>
    <dgm:pt modelId="{21F1A655-E595-4397-B1EB-D28B9373E36A}" type="sibTrans" cxnId="{74D34183-44D8-4E3F-9572-FCEBC9017F2D}">
      <dgm:prSet/>
      <dgm:spPr/>
      <dgm:t>
        <a:bodyPr/>
        <a:lstStyle/>
        <a:p>
          <a:endParaRPr lang="en-US"/>
        </a:p>
      </dgm:t>
    </dgm:pt>
    <dgm:pt modelId="{05E3F027-9608-439C-94B7-EB40B475C30F}">
      <dgm:prSet phldrT="[Text]" custT="1"/>
      <dgm:spPr/>
      <dgm:t>
        <a:bodyPr/>
        <a:lstStyle/>
        <a:p>
          <a:r>
            <a:rPr lang="en-US" sz="2400" b="1" dirty="0" smtClean="0"/>
            <a:t>Governance</a:t>
          </a:r>
          <a:endParaRPr lang="en-US" sz="2400" b="1" dirty="0"/>
        </a:p>
      </dgm:t>
    </dgm:pt>
    <dgm:pt modelId="{8947C6CD-B6E0-4CF8-B41A-5DFD9FA047AB}" type="parTrans" cxnId="{2CF3C655-010B-40F6-A690-E62E166E8DCB}">
      <dgm:prSet/>
      <dgm:spPr/>
      <dgm:t>
        <a:bodyPr/>
        <a:lstStyle/>
        <a:p>
          <a:endParaRPr lang="en-US"/>
        </a:p>
      </dgm:t>
    </dgm:pt>
    <dgm:pt modelId="{3506AB79-F93B-4F03-8FD6-D6C5AFC40D7E}" type="sibTrans" cxnId="{2CF3C655-010B-40F6-A690-E62E166E8DCB}">
      <dgm:prSet/>
      <dgm:spPr/>
      <dgm:t>
        <a:bodyPr/>
        <a:lstStyle/>
        <a:p>
          <a:endParaRPr lang="en-US"/>
        </a:p>
      </dgm:t>
    </dgm:pt>
    <dgm:pt modelId="{FFC0BAFE-7D4E-4E10-BFCD-46E156C6F3ED}">
      <dgm:prSet phldrT="[Text]" custT="1"/>
      <dgm:spPr/>
      <dgm:t>
        <a:bodyPr/>
        <a:lstStyle/>
        <a:p>
          <a:r>
            <a:rPr lang="en-US" sz="1800" dirty="0" smtClean="0">
              <a:solidFill>
                <a:schemeClr val="accent5">
                  <a:lumMod val="20000"/>
                  <a:lumOff val="80000"/>
                </a:schemeClr>
              </a:solidFill>
            </a:rPr>
            <a:t>Accountability</a:t>
          </a:r>
          <a:endParaRPr lang="en-US" sz="1800" dirty="0">
            <a:solidFill>
              <a:schemeClr val="accent5">
                <a:lumMod val="20000"/>
                <a:lumOff val="80000"/>
              </a:schemeClr>
            </a:solidFill>
          </a:endParaRPr>
        </a:p>
      </dgm:t>
    </dgm:pt>
    <dgm:pt modelId="{E95D48CC-34EC-4146-A34A-514D67BE1E02}" type="parTrans" cxnId="{D9625FC5-B15C-40F6-8A23-CC02ED20611E}">
      <dgm:prSet/>
      <dgm:spPr/>
      <dgm:t>
        <a:bodyPr/>
        <a:lstStyle/>
        <a:p>
          <a:endParaRPr lang="en-US"/>
        </a:p>
      </dgm:t>
    </dgm:pt>
    <dgm:pt modelId="{77FE08D5-4A40-4458-96DA-8E79B5683743}" type="sibTrans" cxnId="{D9625FC5-B15C-40F6-8A23-CC02ED20611E}">
      <dgm:prSet/>
      <dgm:spPr/>
      <dgm:t>
        <a:bodyPr/>
        <a:lstStyle/>
        <a:p>
          <a:endParaRPr lang="en-US"/>
        </a:p>
      </dgm:t>
    </dgm:pt>
    <dgm:pt modelId="{B3439863-203B-41ED-960A-34BDC7DE29CF}">
      <dgm:prSet phldrT="[Text]" custT="1"/>
      <dgm:spPr/>
      <dgm:t>
        <a:bodyPr/>
        <a:lstStyle/>
        <a:p>
          <a:r>
            <a:rPr lang="en-US" sz="1800" dirty="0" smtClean="0">
              <a:solidFill>
                <a:srgbClr val="FFFF00"/>
              </a:solidFill>
            </a:rPr>
            <a:t>Identify</a:t>
          </a:r>
          <a:endParaRPr lang="en-US" sz="1800" dirty="0">
            <a:solidFill>
              <a:srgbClr val="FFFF00"/>
            </a:solidFill>
          </a:endParaRPr>
        </a:p>
      </dgm:t>
    </dgm:pt>
    <dgm:pt modelId="{AF4CBE22-4A91-41E8-A116-5DBBCD5D60D2}" type="parTrans" cxnId="{48F4D381-C9F6-4B2F-9F69-4C9D27AB697E}">
      <dgm:prSet/>
      <dgm:spPr/>
      <dgm:t>
        <a:bodyPr/>
        <a:lstStyle/>
        <a:p>
          <a:endParaRPr lang="en-US"/>
        </a:p>
      </dgm:t>
    </dgm:pt>
    <dgm:pt modelId="{A7A1C7CE-C680-43DF-8B4D-1D51F85FDAA7}" type="sibTrans" cxnId="{48F4D381-C9F6-4B2F-9F69-4C9D27AB697E}">
      <dgm:prSet/>
      <dgm:spPr/>
      <dgm:t>
        <a:bodyPr/>
        <a:lstStyle/>
        <a:p>
          <a:endParaRPr lang="en-US"/>
        </a:p>
      </dgm:t>
    </dgm:pt>
    <dgm:pt modelId="{D7C92D3A-2422-40E9-A32E-EE2955FEFE54}">
      <dgm:prSet phldrT="[Text]" custT="1"/>
      <dgm:spPr/>
      <dgm:t>
        <a:bodyPr/>
        <a:lstStyle/>
        <a:p>
          <a:r>
            <a:rPr lang="en-US" sz="1800" dirty="0" smtClean="0">
              <a:solidFill>
                <a:srgbClr val="FFFF00"/>
              </a:solidFill>
            </a:rPr>
            <a:t>Validate</a:t>
          </a:r>
          <a:endParaRPr lang="en-US" sz="1800" dirty="0">
            <a:solidFill>
              <a:srgbClr val="FFFF00"/>
            </a:solidFill>
          </a:endParaRPr>
        </a:p>
      </dgm:t>
    </dgm:pt>
    <dgm:pt modelId="{441BEB17-64C3-4CA8-B808-6D0A3FF61708}" type="parTrans" cxnId="{F70BB5DE-742B-4107-9FF7-A8C9A2E91801}">
      <dgm:prSet/>
      <dgm:spPr/>
      <dgm:t>
        <a:bodyPr/>
        <a:lstStyle/>
        <a:p>
          <a:endParaRPr lang="en-US"/>
        </a:p>
      </dgm:t>
    </dgm:pt>
    <dgm:pt modelId="{755D3750-A675-4AAF-8618-6E4D57B9F160}" type="sibTrans" cxnId="{F70BB5DE-742B-4107-9FF7-A8C9A2E91801}">
      <dgm:prSet/>
      <dgm:spPr/>
      <dgm:t>
        <a:bodyPr/>
        <a:lstStyle/>
        <a:p>
          <a:endParaRPr lang="en-US"/>
        </a:p>
      </dgm:t>
    </dgm:pt>
    <dgm:pt modelId="{0CCC894E-B9F5-4463-BAE6-4A6488DF2AD4}">
      <dgm:prSet phldrT="[Text]" custT="1"/>
      <dgm:spPr/>
      <dgm:t>
        <a:bodyPr/>
        <a:lstStyle/>
        <a:p>
          <a:r>
            <a:rPr lang="en-US" sz="1800" dirty="0" smtClean="0">
              <a:solidFill>
                <a:schemeClr val="accent5">
                  <a:lumMod val="20000"/>
                  <a:lumOff val="80000"/>
                </a:schemeClr>
              </a:solidFill>
            </a:rPr>
            <a:t>Roles and responsibilities</a:t>
          </a:r>
        </a:p>
        <a:p>
          <a:r>
            <a:rPr lang="en-US" sz="1800" dirty="0" smtClean="0">
              <a:solidFill>
                <a:schemeClr val="accent5">
                  <a:lumMod val="20000"/>
                  <a:lumOff val="80000"/>
                </a:schemeClr>
              </a:solidFill>
            </a:rPr>
            <a:t>Incentive</a:t>
          </a:r>
          <a:endParaRPr lang="en-US" sz="1800" dirty="0">
            <a:solidFill>
              <a:schemeClr val="accent5">
                <a:lumMod val="20000"/>
                <a:lumOff val="80000"/>
              </a:schemeClr>
            </a:solidFill>
          </a:endParaRPr>
        </a:p>
      </dgm:t>
    </dgm:pt>
    <dgm:pt modelId="{7774A1B0-56CE-4C9A-9223-95331E8D2726}" type="parTrans" cxnId="{FC6BC795-28A8-464D-93C5-FB782249217C}">
      <dgm:prSet/>
      <dgm:spPr/>
      <dgm:t>
        <a:bodyPr/>
        <a:lstStyle/>
        <a:p>
          <a:endParaRPr lang="en-US"/>
        </a:p>
      </dgm:t>
    </dgm:pt>
    <dgm:pt modelId="{C418AA54-4572-4CAB-A45D-A2739C9CE221}" type="sibTrans" cxnId="{FC6BC795-28A8-464D-93C5-FB782249217C}">
      <dgm:prSet/>
      <dgm:spPr/>
      <dgm:t>
        <a:bodyPr/>
        <a:lstStyle/>
        <a:p>
          <a:endParaRPr lang="en-US"/>
        </a:p>
      </dgm:t>
    </dgm:pt>
    <dgm:pt modelId="{82601257-386D-4BA5-86FA-2F984541C123}">
      <dgm:prSet phldrT="[Text]" custT="1"/>
      <dgm:spPr/>
      <dgm:t>
        <a:bodyPr/>
        <a:lstStyle/>
        <a:p>
          <a:r>
            <a:rPr lang="en-US" sz="1800" dirty="0" smtClean="0">
              <a:solidFill>
                <a:srgbClr val="FFFF00"/>
              </a:solidFill>
            </a:rPr>
            <a:t>Disseminate</a:t>
          </a:r>
          <a:endParaRPr lang="en-US" sz="1800" dirty="0">
            <a:solidFill>
              <a:srgbClr val="FFFF00"/>
            </a:solidFill>
          </a:endParaRPr>
        </a:p>
      </dgm:t>
    </dgm:pt>
    <dgm:pt modelId="{DFCC846C-68A2-472D-B69B-F0BA6E619B1A}" type="parTrans" cxnId="{527AF33C-3929-48D3-8134-EA49EB65497C}">
      <dgm:prSet/>
      <dgm:spPr/>
      <dgm:t>
        <a:bodyPr/>
        <a:lstStyle/>
        <a:p>
          <a:endParaRPr lang="en-US"/>
        </a:p>
      </dgm:t>
    </dgm:pt>
    <dgm:pt modelId="{9FEA3045-EE76-4D52-843C-DCC4A131B147}" type="sibTrans" cxnId="{527AF33C-3929-48D3-8134-EA49EB65497C}">
      <dgm:prSet/>
      <dgm:spPr/>
      <dgm:t>
        <a:bodyPr/>
        <a:lstStyle/>
        <a:p>
          <a:endParaRPr lang="en-US"/>
        </a:p>
      </dgm:t>
    </dgm:pt>
    <dgm:pt modelId="{C54535DD-17EB-437F-B185-9027CB96E565}">
      <dgm:prSet phldrT="[Text]" custT="1"/>
      <dgm:spPr/>
      <dgm:t>
        <a:bodyPr/>
        <a:lstStyle/>
        <a:p>
          <a:r>
            <a:rPr lang="en-US" sz="1800" dirty="0" err="1" smtClean="0">
              <a:solidFill>
                <a:srgbClr val="FFFF00"/>
              </a:solidFill>
            </a:rPr>
            <a:t>Analyse</a:t>
          </a:r>
          <a:r>
            <a:rPr lang="en-US" sz="1800" dirty="0" smtClean="0">
              <a:solidFill>
                <a:srgbClr val="FFFF00"/>
              </a:solidFill>
            </a:rPr>
            <a:t> and report</a:t>
          </a:r>
          <a:endParaRPr lang="en-US" sz="1800" dirty="0">
            <a:solidFill>
              <a:srgbClr val="FFFF00"/>
            </a:solidFill>
          </a:endParaRPr>
        </a:p>
      </dgm:t>
    </dgm:pt>
    <dgm:pt modelId="{337627A5-C64C-4A5D-B11B-82B774F68C53}" type="parTrans" cxnId="{A1F139B6-96BF-42B2-9660-FDCDC841C363}">
      <dgm:prSet/>
      <dgm:spPr/>
      <dgm:t>
        <a:bodyPr/>
        <a:lstStyle/>
        <a:p>
          <a:endParaRPr lang="en-US"/>
        </a:p>
      </dgm:t>
    </dgm:pt>
    <dgm:pt modelId="{097C0602-8886-4222-BBB2-32DC27898894}" type="sibTrans" cxnId="{A1F139B6-96BF-42B2-9660-FDCDC841C363}">
      <dgm:prSet/>
      <dgm:spPr/>
      <dgm:t>
        <a:bodyPr/>
        <a:lstStyle/>
        <a:p>
          <a:endParaRPr lang="en-US"/>
        </a:p>
      </dgm:t>
    </dgm:pt>
    <dgm:pt modelId="{B389C56C-EEFB-46EF-9585-34C4E2094D08}">
      <dgm:prSet phldrT="[Text]" custT="1"/>
      <dgm:spPr/>
      <dgm:t>
        <a:bodyPr/>
        <a:lstStyle/>
        <a:p>
          <a:r>
            <a:rPr lang="en-US" sz="1800" dirty="0" smtClean="0">
              <a:solidFill>
                <a:srgbClr val="FFFF00"/>
              </a:solidFill>
            </a:rPr>
            <a:t>Track actions</a:t>
          </a:r>
          <a:endParaRPr lang="en-US" sz="1800" dirty="0">
            <a:solidFill>
              <a:srgbClr val="FFFF00"/>
            </a:solidFill>
          </a:endParaRPr>
        </a:p>
      </dgm:t>
    </dgm:pt>
    <dgm:pt modelId="{1347E697-1DB9-4A2C-AFED-79D759592774}" type="parTrans" cxnId="{21D04FB8-31D5-4C98-832E-AF7D28F0238F}">
      <dgm:prSet/>
      <dgm:spPr/>
      <dgm:t>
        <a:bodyPr/>
        <a:lstStyle/>
        <a:p>
          <a:endParaRPr lang="en-US"/>
        </a:p>
      </dgm:t>
    </dgm:pt>
    <dgm:pt modelId="{C12C4CCD-DE52-41A9-B5B8-CB9E1A37B292}" type="sibTrans" cxnId="{21D04FB8-31D5-4C98-832E-AF7D28F0238F}">
      <dgm:prSet/>
      <dgm:spPr/>
      <dgm:t>
        <a:bodyPr/>
        <a:lstStyle/>
        <a:p>
          <a:endParaRPr lang="en-US"/>
        </a:p>
      </dgm:t>
    </dgm:pt>
    <dgm:pt modelId="{958AAFC5-A4BF-4422-9793-D3E07BA51F86}">
      <dgm:prSet phldrT="[Text]" custT="1"/>
      <dgm:spPr/>
      <dgm:t>
        <a:bodyPr/>
        <a:lstStyle/>
        <a:p>
          <a:r>
            <a:rPr lang="en-US" sz="1800" dirty="0" smtClean="0">
              <a:solidFill>
                <a:schemeClr val="accent6">
                  <a:lumMod val="20000"/>
                  <a:lumOff val="80000"/>
                </a:schemeClr>
              </a:solidFill>
            </a:rPr>
            <a:t>Update</a:t>
          </a:r>
          <a:endParaRPr lang="en-US" sz="1800" dirty="0">
            <a:solidFill>
              <a:schemeClr val="accent6">
                <a:lumMod val="20000"/>
                <a:lumOff val="80000"/>
              </a:schemeClr>
            </a:solidFill>
          </a:endParaRPr>
        </a:p>
      </dgm:t>
    </dgm:pt>
    <dgm:pt modelId="{F651DC98-B42E-428E-B456-CEFB82A0B7FC}" type="parTrans" cxnId="{6E7DD47E-2A18-4B9F-B937-059152AD41D0}">
      <dgm:prSet/>
      <dgm:spPr/>
      <dgm:t>
        <a:bodyPr/>
        <a:lstStyle/>
        <a:p>
          <a:endParaRPr lang="en-US"/>
        </a:p>
      </dgm:t>
    </dgm:pt>
    <dgm:pt modelId="{FA69C76E-B489-4619-86B0-7878BE8B0EF5}" type="sibTrans" cxnId="{6E7DD47E-2A18-4B9F-B937-059152AD41D0}">
      <dgm:prSet/>
      <dgm:spPr/>
      <dgm:t>
        <a:bodyPr/>
        <a:lstStyle/>
        <a:p>
          <a:endParaRPr lang="en-US"/>
        </a:p>
      </dgm:t>
    </dgm:pt>
    <dgm:pt modelId="{BBD0BF22-8E2C-4221-BB37-19C4E8FF020E}">
      <dgm:prSet phldrT="[Text]" custT="1"/>
      <dgm:spPr/>
      <dgm:t>
        <a:bodyPr/>
        <a:lstStyle/>
        <a:p>
          <a:r>
            <a:rPr lang="en-US" sz="2400" b="1" dirty="0" smtClean="0"/>
            <a:t>Quality control</a:t>
          </a:r>
          <a:endParaRPr lang="en-US" sz="2400" b="1" dirty="0"/>
        </a:p>
      </dgm:t>
    </dgm:pt>
    <dgm:pt modelId="{A9D451AF-62BF-4551-B559-769A85F1D67D}" type="parTrans" cxnId="{96D8E817-3C94-41DA-B7D9-C582DD174E80}">
      <dgm:prSet/>
      <dgm:spPr/>
      <dgm:t>
        <a:bodyPr/>
        <a:lstStyle/>
        <a:p>
          <a:endParaRPr lang="en-US"/>
        </a:p>
      </dgm:t>
    </dgm:pt>
    <dgm:pt modelId="{D510B687-5927-40C1-B27F-794F653A8C1A}" type="sibTrans" cxnId="{96D8E817-3C94-41DA-B7D9-C582DD174E80}">
      <dgm:prSet/>
      <dgm:spPr/>
      <dgm:t>
        <a:bodyPr/>
        <a:lstStyle/>
        <a:p>
          <a:endParaRPr lang="en-US"/>
        </a:p>
      </dgm:t>
    </dgm:pt>
    <dgm:pt modelId="{D8EA546A-C153-4A53-8D0D-612F4ADCEC5D}">
      <dgm:prSet phldrT="[Text]" custT="1"/>
      <dgm:spPr/>
      <dgm:t>
        <a:bodyPr/>
        <a:lstStyle/>
        <a:p>
          <a:r>
            <a:rPr lang="en-US" sz="1800" dirty="0" smtClean="0">
              <a:solidFill>
                <a:schemeClr val="accent3">
                  <a:lumMod val="20000"/>
                  <a:lumOff val="80000"/>
                </a:schemeClr>
              </a:solidFill>
            </a:rPr>
            <a:t>Facilitation</a:t>
          </a:r>
          <a:endParaRPr lang="en-US" sz="1800" dirty="0">
            <a:solidFill>
              <a:schemeClr val="accent3">
                <a:lumMod val="20000"/>
                <a:lumOff val="80000"/>
              </a:schemeClr>
            </a:solidFill>
          </a:endParaRPr>
        </a:p>
      </dgm:t>
    </dgm:pt>
    <dgm:pt modelId="{7044855D-A73A-4B22-A4FA-A42E2F211218}" type="parTrans" cxnId="{699B529C-AF2E-447B-95C3-9D8EE400F04A}">
      <dgm:prSet/>
      <dgm:spPr/>
      <dgm:t>
        <a:bodyPr/>
        <a:lstStyle/>
        <a:p>
          <a:endParaRPr lang="en-US"/>
        </a:p>
      </dgm:t>
    </dgm:pt>
    <dgm:pt modelId="{AA928219-664A-43D1-9CDB-7D38772BD8AC}" type="sibTrans" cxnId="{699B529C-AF2E-447B-95C3-9D8EE400F04A}">
      <dgm:prSet/>
      <dgm:spPr/>
      <dgm:t>
        <a:bodyPr/>
        <a:lstStyle/>
        <a:p>
          <a:endParaRPr lang="en-US"/>
        </a:p>
      </dgm:t>
    </dgm:pt>
    <dgm:pt modelId="{190B3751-5323-4048-97A1-F05D57B854F2}">
      <dgm:prSet phldrT="[Text]" custT="1"/>
      <dgm:spPr/>
      <dgm:t>
        <a:bodyPr/>
        <a:lstStyle/>
        <a:p>
          <a:r>
            <a:rPr lang="en-US" sz="1800" dirty="0" smtClean="0">
              <a:solidFill>
                <a:schemeClr val="accent3">
                  <a:lumMod val="20000"/>
                  <a:lumOff val="80000"/>
                </a:schemeClr>
              </a:solidFill>
            </a:rPr>
            <a:t>Escalation</a:t>
          </a:r>
          <a:endParaRPr lang="en-US" sz="1800" dirty="0">
            <a:solidFill>
              <a:schemeClr val="accent3">
                <a:lumMod val="20000"/>
                <a:lumOff val="80000"/>
              </a:schemeClr>
            </a:solidFill>
          </a:endParaRPr>
        </a:p>
      </dgm:t>
    </dgm:pt>
    <dgm:pt modelId="{49CA2C2F-AB6D-4203-9597-B12E238659B7}" type="parTrans" cxnId="{376BEA71-1DE6-4C69-9AAF-F9E535652983}">
      <dgm:prSet/>
      <dgm:spPr/>
      <dgm:t>
        <a:bodyPr/>
        <a:lstStyle/>
        <a:p>
          <a:endParaRPr lang="en-US"/>
        </a:p>
      </dgm:t>
    </dgm:pt>
    <dgm:pt modelId="{79BB90AE-21BC-419A-B350-A1EB45B5DE3A}" type="sibTrans" cxnId="{376BEA71-1DE6-4C69-9AAF-F9E535652983}">
      <dgm:prSet/>
      <dgm:spPr/>
      <dgm:t>
        <a:bodyPr/>
        <a:lstStyle/>
        <a:p>
          <a:endParaRPr lang="en-US"/>
        </a:p>
      </dgm:t>
    </dgm:pt>
    <dgm:pt modelId="{1F3D1410-DDE1-41D4-A0B6-9E61F602A9B5}">
      <dgm:prSet phldrT="[Text]" custT="1"/>
      <dgm:spPr/>
      <dgm:t>
        <a:bodyPr/>
        <a:lstStyle/>
        <a:p>
          <a:r>
            <a:rPr lang="en-US" sz="1800" dirty="0" smtClean="0">
              <a:solidFill>
                <a:schemeClr val="accent3">
                  <a:lumMod val="20000"/>
                  <a:lumOff val="80000"/>
                </a:schemeClr>
              </a:solidFill>
            </a:rPr>
            <a:t>Metrics</a:t>
          </a:r>
        </a:p>
      </dgm:t>
    </dgm:pt>
    <dgm:pt modelId="{7EE43291-EC94-41A6-8C89-F81AF5F0FE64}" type="parTrans" cxnId="{68C2387A-1201-40FF-8273-878970346F70}">
      <dgm:prSet/>
      <dgm:spPr/>
      <dgm:t>
        <a:bodyPr/>
        <a:lstStyle/>
        <a:p>
          <a:endParaRPr lang="en-US"/>
        </a:p>
      </dgm:t>
    </dgm:pt>
    <dgm:pt modelId="{39C5FB89-E3F2-4763-8285-EE715F43D087}" type="sibTrans" cxnId="{68C2387A-1201-40FF-8273-878970346F70}">
      <dgm:prSet/>
      <dgm:spPr/>
      <dgm:t>
        <a:bodyPr/>
        <a:lstStyle/>
        <a:p>
          <a:endParaRPr lang="en-US"/>
        </a:p>
      </dgm:t>
    </dgm:pt>
    <dgm:pt modelId="{A3791937-2DF8-496B-A779-AD450933D759}">
      <dgm:prSet phldrT="[Text]" custT="1"/>
      <dgm:spPr/>
      <dgm:t>
        <a:bodyPr/>
        <a:lstStyle/>
        <a:p>
          <a:r>
            <a:rPr lang="en-US" sz="1800" dirty="0" smtClean="0">
              <a:solidFill>
                <a:schemeClr val="accent3">
                  <a:lumMod val="20000"/>
                  <a:lumOff val="80000"/>
                </a:schemeClr>
              </a:solidFill>
            </a:rPr>
            <a:t>Documentation</a:t>
          </a:r>
          <a:endParaRPr lang="en-US" sz="1800" dirty="0">
            <a:solidFill>
              <a:schemeClr val="accent3">
                <a:lumMod val="20000"/>
                <a:lumOff val="80000"/>
              </a:schemeClr>
            </a:solidFill>
          </a:endParaRPr>
        </a:p>
      </dgm:t>
    </dgm:pt>
    <dgm:pt modelId="{3A393ACE-B948-4F9E-83E5-FECFD8A7693B}" type="parTrans" cxnId="{15F53320-E74F-4FCB-B96F-EBB34BD4577F}">
      <dgm:prSet/>
      <dgm:spPr/>
      <dgm:t>
        <a:bodyPr/>
        <a:lstStyle/>
        <a:p>
          <a:endParaRPr lang="en-US"/>
        </a:p>
      </dgm:t>
    </dgm:pt>
    <dgm:pt modelId="{82FD9233-1D38-4A74-BB8A-E9178F97B547}" type="sibTrans" cxnId="{15F53320-E74F-4FCB-B96F-EBB34BD4577F}">
      <dgm:prSet/>
      <dgm:spPr/>
      <dgm:t>
        <a:bodyPr/>
        <a:lstStyle/>
        <a:p>
          <a:endParaRPr lang="en-US"/>
        </a:p>
      </dgm:t>
    </dgm:pt>
    <dgm:pt modelId="{5D5F602F-3A5B-4F58-A3C3-7E9B06F29ADA}">
      <dgm:prSet phldrT="[Text]" custT="1"/>
      <dgm:spPr/>
      <dgm:t>
        <a:bodyPr/>
        <a:lstStyle/>
        <a:p>
          <a:r>
            <a:rPr lang="en-US" sz="1800" dirty="0" smtClean="0">
              <a:solidFill>
                <a:srgbClr val="FFFF00"/>
              </a:solidFill>
            </a:rPr>
            <a:t>Close out</a:t>
          </a:r>
        </a:p>
      </dgm:t>
    </dgm:pt>
    <dgm:pt modelId="{309E941A-C2AE-49DA-9A54-96B0820F8767}" type="parTrans" cxnId="{DD490EF6-457D-42C1-9226-862C828CCE34}">
      <dgm:prSet/>
      <dgm:spPr/>
      <dgm:t>
        <a:bodyPr/>
        <a:lstStyle/>
        <a:p>
          <a:endParaRPr lang="en-US"/>
        </a:p>
      </dgm:t>
    </dgm:pt>
    <dgm:pt modelId="{5E487031-B4FD-4BBB-B590-FA1739B14886}" type="sibTrans" cxnId="{DD490EF6-457D-42C1-9226-862C828CCE34}">
      <dgm:prSet/>
      <dgm:spPr/>
      <dgm:t>
        <a:bodyPr/>
        <a:lstStyle/>
        <a:p>
          <a:endParaRPr lang="en-US"/>
        </a:p>
      </dgm:t>
    </dgm:pt>
    <dgm:pt modelId="{FB8882EF-0371-4178-8732-EF699FE9263A}" type="pres">
      <dgm:prSet presAssocID="{04AE6F3B-00A4-4D54-B262-16FAF29AF348}" presName="Name0" presStyleCnt="0">
        <dgm:presLayoutVars>
          <dgm:dir/>
          <dgm:animLvl val="lvl"/>
          <dgm:resizeHandles val="exact"/>
        </dgm:presLayoutVars>
      </dgm:prSet>
      <dgm:spPr/>
      <dgm:t>
        <a:bodyPr/>
        <a:lstStyle/>
        <a:p>
          <a:endParaRPr lang="en-US"/>
        </a:p>
      </dgm:t>
    </dgm:pt>
    <dgm:pt modelId="{867A2748-82D5-4F00-A1FD-D337F32B1180}" type="pres">
      <dgm:prSet presAssocID="{86C4C0C8-8664-4F24-AA33-0552635996BA}" presName="compositeNode" presStyleCnt="0">
        <dgm:presLayoutVars>
          <dgm:bulletEnabled val="1"/>
        </dgm:presLayoutVars>
      </dgm:prSet>
      <dgm:spPr/>
    </dgm:pt>
    <dgm:pt modelId="{DBFF1449-E15B-4682-8147-C5A504A5BEE6}" type="pres">
      <dgm:prSet presAssocID="{86C4C0C8-8664-4F24-AA33-0552635996BA}" presName="bgRect" presStyleLbl="node1" presStyleIdx="0" presStyleCnt="4"/>
      <dgm:spPr/>
      <dgm:t>
        <a:bodyPr/>
        <a:lstStyle/>
        <a:p>
          <a:endParaRPr lang="en-US"/>
        </a:p>
      </dgm:t>
    </dgm:pt>
    <dgm:pt modelId="{7D7C477B-8FCE-402D-AAF5-A6C80ED857C7}" type="pres">
      <dgm:prSet presAssocID="{86C4C0C8-8664-4F24-AA33-0552635996BA}" presName="parentNode" presStyleLbl="node1" presStyleIdx="0" presStyleCnt="4">
        <dgm:presLayoutVars>
          <dgm:chMax val="0"/>
          <dgm:bulletEnabled val="1"/>
        </dgm:presLayoutVars>
      </dgm:prSet>
      <dgm:spPr/>
      <dgm:t>
        <a:bodyPr/>
        <a:lstStyle/>
        <a:p>
          <a:endParaRPr lang="en-US"/>
        </a:p>
      </dgm:t>
    </dgm:pt>
    <dgm:pt modelId="{614CEAFE-D368-4D81-9D69-526741FEFED0}" type="pres">
      <dgm:prSet presAssocID="{86C4C0C8-8664-4F24-AA33-0552635996BA}" presName="childNode" presStyleLbl="node1" presStyleIdx="0" presStyleCnt="4">
        <dgm:presLayoutVars>
          <dgm:bulletEnabled val="1"/>
        </dgm:presLayoutVars>
      </dgm:prSet>
      <dgm:spPr/>
      <dgm:t>
        <a:bodyPr/>
        <a:lstStyle/>
        <a:p>
          <a:endParaRPr lang="en-US"/>
        </a:p>
      </dgm:t>
    </dgm:pt>
    <dgm:pt modelId="{B38E24C7-17C5-40CA-90C5-8A4AD376233F}" type="pres">
      <dgm:prSet presAssocID="{64DC21F6-E49A-4BDE-9D29-D13BA8702006}" presName="hSp" presStyleCnt="0"/>
      <dgm:spPr/>
    </dgm:pt>
    <dgm:pt modelId="{A314C8C0-DCE8-433B-9AA5-9A57070D1328}" type="pres">
      <dgm:prSet presAssocID="{64DC21F6-E49A-4BDE-9D29-D13BA8702006}" presName="vProcSp" presStyleCnt="0"/>
      <dgm:spPr/>
    </dgm:pt>
    <dgm:pt modelId="{BB8F3B9F-2FF7-4941-A1B5-0A48EFB4573A}" type="pres">
      <dgm:prSet presAssocID="{64DC21F6-E49A-4BDE-9D29-D13BA8702006}" presName="vSp1" presStyleCnt="0"/>
      <dgm:spPr/>
    </dgm:pt>
    <dgm:pt modelId="{09F31A15-4265-4A9E-8015-2C3BEEEBB488}" type="pres">
      <dgm:prSet presAssocID="{64DC21F6-E49A-4BDE-9D29-D13BA8702006}" presName="simulatedConn" presStyleLbl="solidFgAcc1" presStyleIdx="0" presStyleCnt="3"/>
      <dgm:spPr/>
    </dgm:pt>
    <dgm:pt modelId="{058B6B37-3F6F-40F9-B661-D7BCE11226C1}" type="pres">
      <dgm:prSet presAssocID="{64DC21F6-E49A-4BDE-9D29-D13BA8702006}" presName="vSp2" presStyleCnt="0"/>
      <dgm:spPr/>
    </dgm:pt>
    <dgm:pt modelId="{7BF731F6-C614-4574-A3B8-AB89C2267DDA}" type="pres">
      <dgm:prSet presAssocID="{64DC21F6-E49A-4BDE-9D29-D13BA8702006}" presName="sibTrans" presStyleCnt="0"/>
      <dgm:spPr/>
    </dgm:pt>
    <dgm:pt modelId="{BA260647-FFC1-4D62-B60D-977AE9A2302D}" type="pres">
      <dgm:prSet presAssocID="{D0B26D11-8CDA-4488-AF08-EF5C6D3B871C}" presName="compositeNode" presStyleCnt="0">
        <dgm:presLayoutVars>
          <dgm:bulletEnabled val="1"/>
        </dgm:presLayoutVars>
      </dgm:prSet>
      <dgm:spPr/>
    </dgm:pt>
    <dgm:pt modelId="{D302DB60-B4EB-45A0-96B1-FBAD669586F0}" type="pres">
      <dgm:prSet presAssocID="{D0B26D11-8CDA-4488-AF08-EF5C6D3B871C}" presName="bgRect" presStyleLbl="node1" presStyleIdx="1" presStyleCnt="4"/>
      <dgm:spPr/>
      <dgm:t>
        <a:bodyPr/>
        <a:lstStyle/>
        <a:p>
          <a:endParaRPr lang="en-US"/>
        </a:p>
      </dgm:t>
    </dgm:pt>
    <dgm:pt modelId="{221ED81B-629B-4E5C-9667-F63389F6AA0C}" type="pres">
      <dgm:prSet presAssocID="{D0B26D11-8CDA-4488-AF08-EF5C6D3B871C}" presName="parentNode" presStyleLbl="node1" presStyleIdx="1" presStyleCnt="4">
        <dgm:presLayoutVars>
          <dgm:chMax val="0"/>
          <dgm:bulletEnabled val="1"/>
        </dgm:presLayoutVars>
      </dgm:prSet>
      <dgm:spPr/>
      <dgm:t>
        <a:bodyPr/>
        <a:lstStyle/>
        <a:p>
          <a:endParaRPr lang="en-US"/>
        </a:p>
      </dgm:t>
    </dgm:pt>
    <dgm:pt modelId="{223ABD6A-8D8D-4C3C-9245-5002B63033D5}" type="pres">
      <dgm:prSet presAssocID="{D0B26D11-8CDA-4488-AF08-EF5C6D3B871C}" presName="childNode" presStyleLbl="node1" presStyleIdx="1" presStyleCnt="4">
        <dgm:presLayoutVars>
          <dgm:bulletEnabled val="1"/>
        </dgm:presLayoutVars>
      </dgm:prSet>
      <dgm:spPr/>
      <dgm:t>
        <a:bodyPr/>
        <a:lstStyle/>
        <a:p>
          <a:endParaRPr lang="en-US"/>
        </a:p>
      </dgm:t>
    </dgm:pt>
    <dgm:pt modelId="{B03095D7-407E-4BC1-8798-80622AE49808}" type="pres">
      <dgm:prSet presAssocID="{90C599FC-54A8-497F-82BD-6E133E048A03}" presName="hSp" presStyleCnt="0"/>
      <dgm:spPr/>
    </dgm:pt>
    <dgm:pt modelId="{CD53E023-78D6-4986-9E25-8AB0BAFD2ED6}" type="pres">
      <dgm:prSet presAssocID="{90C599FC-54A8-497F-82BD-6E133E048A03}" presName="vProcSp" presStyleCnt="0"/>
      <dgm:spPr/>
    </dgm:pt>
    <dgm:pt modelId="{B37D5AC6-035C-4333-A60A-6EA75EEFD327}" type="pres">
      <dgm:prSet presAssocID="{90C599FC-54A8-497F-82BD-6E133E048A03}" presName="vSp1" presStyleCnt="0"/>
      <dgm:spPr/>
    </dgm:pt>
    <dgm:pt modelId="{75340529-2419-41B7-ACC3-91F7A991E3B2}" type="pres">
      <dgm:prSet presAssocID="{90C599FC-54A8-497F-82BD-6E133E048A03}" presName="simulatedConn" presStyleLbl="solidFgAcc1" presStyleIdx="1" presStyleCnt="3"/>
      <dgm:spPr/>
    </dgm:pt>
    <dgm:pt modelId="{F8D71A8F-185D-4B8F-B806-D98BD2C030BC}" type="pres">
      <dgm:prSet presAssocID="{90C599FC-54A8-497F-82BD-6E133E048A03}" presName="vSp2" presStyleCnt="0"/>
      <dgm:spPr/>
    </dgm:pt>
    <dgm:pt modelId="{A2DB5341-443B-44F4-AFCD-E2A10044EFBF}" type="pres">
      <dgm:prSet presAssocID="{90C599FC-54A8-497F-82BD-6E133E048A03}" presName="sibTrans" presStyleCnt="0"/>
      <dgm:spPr/>
    </dgm:pt>
    <dgm:pt modelId="{B1241BB8-8F31-46F5-B7CD-DDADBEFF7D50}" type="pres">
      <dgm:prSet presAssocID="{05E3F027-9608-439C-94B7-EB40B475C30F}" presName="compositeNode" presStyleCnt="0">
        <dgm:presLayoutVars>
          <dgm:bulletEnabled val="1"/>
        </dgm:presLayoutVars>
      </dgm:prSet>
      <dgm:spPr/>
    </dgm:pt>
    <dgm:pt modelId="{DD54872D-949A-45F1-8916-215EFBF0A4F2}" type="pres">
      <dgm:prSet presAssocID="{05E3F027-9608-439C-94B7-EB40B475C30F}" presName="bgRect" presStyleLbl="node1" presStyleIdx="2" presStyleCnt="4"/>
      <dgm:spPr/>
      <dgm:t>
        <a:bodyPr/>
        <a:lstStyle/>
        <a:p>
          <a:endParaRPr lang="en-US"/>
        </a:p>
      </dgm:t>
    </dgm:pt>
    <dgm:pt modelId="{E2C942DD-96AA-48BD-98F8-8EDDB4B401B9}" type="pres">
      <dgm:prSet presAssocID="{05E3F027-9608-439C-94B7-EB40B475C30F}" presName="parentNode" presStyleLbl="node1" presStyleIdx="2" presStyleCnt="4">
        <dgm:presLayoutVars>
          <dgm:chMax val="0"/>
          <dgm:bulletEnabled val="1"/>
        </dgm:presLayoutVars>
      </dgm:prSet>
      <dgm:spPr/>
      <dgm:t>
        <a:bodyPr/>
        <a:lstStyle/>
        <a:p>
          <a:endParaRPr lang="en-US"/>
        </a:p>
      </dgm:t>
    </dgm:pt>
    <dgm:pt modelId="{FCFF5EF2-4C81-41C9-821F-EDD4B56BEF3C}" type="pres">
      <dgm:prSet presAssocID="{05E3F027-9608-439C-94B7-EB40B475C30F}" presName="childNode" presStyleLbl="node1" presStyleIdx="2" presStyleCnt="4">
        <dgm:presLayoutVars>
          <dgm:bulletEnabled val="1"/>
        </dgm:presLayoutVars>
      </dgm:prSet>
      <dgm:spPr/>
      <dgm:t>
        <a:bodyPr/>
        <a:lstStyle/>
        <a:p>
          <a:endParaRPr lang="en-US"/>
        </a:p>
      </dgm:t>
    </dgm:pt>
    <dgm:pt modelId="{9114766A-780E-4147-B12C-34DFB9507A39}" type="pres">
      <dgm:prSet presAssocID="{3506AB79-F93B-4F03-8FD6-D6C5AFC40D7E}" presName="hSp" presStyleCnt="0"/>
      <dgm:spPr/>
    </dgm:pt>
    <dgm:pt modelId="{3CAA0A7E-1A53-4051-A404-71852EDE481B}" type="pres">
      <dgm:prSet presAssocID="{3506AB79-F93B-4F03-8FD6-D6C5AFC40D7E}" presName="vProcSp" presStyleCnt="0"/>
      <dgm:spPr/>
    </dgm:pt>
    <dgm:pt modelId="{BD05B74F-A169-4C8B-835E-7A7F81EE737D}" type="pres">
      <dgm:prSet presAssocID="{3506AB79-F93B-4F03-8FD6-D6C5AFC40D7E}" presName="vSp1" presStyleCnt="0"/>
      <dgm:spPr/>
    </dgm:pt>
    <dgm:pt modelId="{63ACF044-0380-4C90-B3C8-7942449823C6}" type="pres">
      <dgm:prSet presAssocID="{3506AB79-F93B-4F03-8FD6-D6C5AFC40D7E}" presName="simulatedConn" presStyleLbl="solidFgAcc1" presStyleIdx="2" presStyleCnt="3"/>
      <dgm:spPr/>
    </dgm:pt>
    <dgm:pt modelId="{1FAD2FD8-1003-4621-887F-74021D592022}" type="pres">
      <dgm:prSet presAssocID="{3506AB79-F93B-4F03-8FD6-D6C5AFC40D7E}" presName="vSp2" presStyleCnt="0"/>
      <dgm:spPr/>
    </dgm:pt>
    <dgm:pt modelId="{DA4BCEB4-708C-4D19-ADAA-F02A131A7076}" type="pres">
      <dgm:prSet presAssocID="{3506AB79-F93B-4F03-8FD6-D6C5AFC40D7E}" presName="sibTrans" presStyleCnt="0"/>
      <dgm:spPr/>
    </dgm:pt>
    <dgm:pt modelId="{9B62924E-0B97-4EF1-8AEB-A62748C5BFF0}" type="pres">
      <dgm:prSet presAssocID="{BBD0BF22-8E2C-4221-BB37-19C4E8FF020E}" presName="compositeNode" presStyleCnt="0">
        <dgm:presLayoutVars>
          <dgm:bulletEnabled val="1"/>
        </dgm:presLayoutVars>
      </dgm:prSet>
      <dgm:spPr/>
    </dgm:pt>
    <dgm:pt modelId="{615055E8-50B6-4441-AD31-7E06D52080FA}" type="pres">
      <dgm:prSet presAssocID="{BBD0BF22-8E2C-4221-BB37-19C4E8FF020E}" presName="bgRect" presStyleLbl="node1" presStyleIdx="3" presStyleCnt="4"/>
      <dgm:spPr/>
      <dgm:t>
        <a:bodyPr/>
        <a:lstStyle/>
        <a:p>
          <a:endParaRPr lang="en-US"/>
        </a:p>
      </dgm:t>
    </dgm:pt>
    <dgm:pt modelId="{26CDF8DF-257D-4176-ADF2-4F186FA18B85}" type="pres">
      <dgm:prSet presAssocID="{BBD0BF22-8E2C-4221-BB37-19C4E8FF020E}" presName="parentNode" presStyleLbl="node1" presStyleIdx="3" presStyleCnt="4">
        <dgm:presLayoutVars>
          <dgm:chMax val="0"/>
          <dgm:bulletEnabled val="1"/>
        </dgm:presLayoutVars>
      </dgm:prSet>
      <dgm:spPr/>
      <dgm:t>
        <a:bodyPr/>
        <a:lstStyle/>
        <a:p>
          <a:endParaRPr lang="en-US"/>
        </a:p>
      </dgm:t>
    </dgm:pt>
    <dgm:pt modelId="{C4040760-1098-4BD9-BBBE-16B5213A288A}" type="pres">
      <dgm:prSet presAssocID="{BBD0BF22-8E2C-4221-BB37-19C4E8FF020E}" presName="childNode" presStyleLbl="node1" presStyleIdx="3" presStyleCnt="4">
        <dgm:presLayoutVars>
          <dgm:bulletEnabled val="1"/>
        </dgm:presLayoutVars>
      </dgm:prSet>
      <dgm:spPr/>
      <dgm:t>
        <a:bodyPr/>
        <a:lstStyle/>
        <a:p>
          <a:endParaRPr lang="en-US"/>
        </a:p>
      </dgm:t>
    </dgm:pt>
  </dgm:ptLst>
  <dgm:cxnLst>
    <dgm:cxn modelId="{15F53320-E74F-4FCB-B96F-EBB34BD4577F}" srcId="{BBD0BF22-8E2C-4221-BB37-19C4E8FF020E}" destId="{A3791937-2DF8-496B-A779-AD450933D759}" srcOrd="1" destOrd="0" parTransId="{3A393ACE-B948-4F9E-83E5-FECFD8A7693B}" sibTransId="{82FD9233-1D38-4A74-BB8A-E9178F97B547}"/>
    <dgm:cxn modelId="{F70BB5DE-742B-4107-9FF7-A8C9A2E91801}" srcId="{86C4C0C8-8664-4F24-AA33-0552635996BA}" destId="{D7C92D3A-2422-40E9-A32E-EE2955FEFE54}" srcOrd="1" destOrd="0" parTransId="{441BEB17-64C3-4CA8-B808-6D0A3FF61708}" sibTransId="{755D3750-A675-4AAF-8618-6E4D57B9F160}"/>
    <dgm:cxn modelId="{C71E3706-71BC-46CB-A7E4-4B1EF4F178C1}" type="presOf" srcId="{FC0D9A63-E224-426F-8CD4-C9460AF50264}" destId="{223ABD6A-8D8D-4C3C-9245-5002B63033D5}" srcOrd="0" destOrd="0" presId="urn:microsoft.com/office/officeart/2005/8/layout/hProcess7"/>
    <dgm:cxn modelId="{E45D6CBA-550C-404E-BDF0-0D9668CDBA22}" type="presOf" srcId="{190B3751-5323-4048-97A1-F05D57B854F2}" destId="{C4040760-1098-4BD9-BBBE-16B5213A288A}" srcOrd="0" destOrd="2" presId="urn:microsoft.com/office/officeart/2005/8/layout/hProcess7"/>
    <dgm:cxn modelId="{8054DDCB-4D32-480F-82BE-202B1103FD45}" type="presOf" srcId="{82601257-386D-4BA5-86FA-2F984541C123}" destId="{614CEAFE-D368-4D81-9D69-526741FEFED0}" srcOrd="0" destOrd="2" presId="urn:microsoft.com/office/officeart/2005/8/layout/hProcess7"/>
    <dgm:cxn modelId="{D5D3BBA9-DC76-4490-92C0-E095BE2C2D9F}" type="presOf" srcId="{5D5F602F-3A5B-4F58-A3C3-7E9B06F29ADA}" destId="{614CEAFE-D368-4D81-9D69-526741FEFED0}" srcOrd="0" destOrd="5" presId="urn:microsoft.com/office/officeart/2005/8/layout/hProcess7"/>
    <dgm:cxn modelId="{FC6BC795-28A8-464D-93C5-FB782249217C}" srcId="{05E3F027-9608-439C-94B7-EB40B475C30F}" destId="{0CCC894E-B9F5-4463-BAE6-4A6488DF2AD4}" srcOrd="1" destOrd="0" parTransId="{7774A1B0-56CE-4C9A-9223-95331E8D2726}" sibTransId="{C418AA54-4572-4CAB-A45D-A2739C9CE221}"/>
    <dgm:cxn modelId="{D9490D8D-5C54-4D6B-8F4C-ED47501EEC28}" type="presOf" srcId="{05E3F027-9608-439C-94B7-EB40B475C30F}" destId="{DD54872D-949A-45F1-8916-215EFBF0A4F2}" srcOrd="0" destOrd="0" presId="urn:microsoft.com/office/officeart/2005/8/layout/hProcess7"/>
    <dgm:cxn modelId="{411EED57-680A-425E-B9B7-3E3B582E1C06}" type="presOf" srcId="{86C4C0C8-8664-4F24-AA33-0552635996BA}" destId="{7D7C477B-8FCE-402D-AAF5-A6C80ED857C7}" srcOrd="1" destOrd="0" presId="urn:microsoft.com/office/officeart/2005/8/layout/hProcess7"/>
    <dgm:cxn modelId="{DD490EF6-457D-42C1-9226-862C828CCE34}" srcId="{86C4C0C8-8664-4F24-AA33-0552635996BA}" destId="{5D5F602F-3A5B-4F58-A3C3-7E9B06F29ADA}" srcOrd="5" destOrd="0" parTransId="{309E941A-C2AE-49DA-9A54-96B0820F8767}" sibTransId="{5E487031-B4FD-4BBB-B590-FA1739B14886}"/>
    <dgm:cxn modelId="{699B529C-AF2E-447B-95C3-9D8EE400F04A}" srcId="{BBD0BF22-8E2C-4221-BB37-19C4E8FF020E}" destId="{D8EA546A-C153-4A53-8D0D-612F4ADCEC5D}" srcOrd="0" destOrd="0" parTransId="{7044855D-A73A-4B22-A4FA-A42E2F211218}" sibTransId="{AA928219-664A-43D1-9CDB-7D38772BD8AC}"/>
    <dgm:cxn modelId="{68C2387A-1201-40FF-8273-878970346F70}" srcId="{BBD0BF22-8E2C-4221-BB37-19C4E8FF020E}" destId="{1F3D1410-DDE1-41D4-A0B6-9E61F602A9B5}" srcOrd="3" destOrd="0" parTransId="{7EE43291-EC94-41A6-8C89-F81AF5F0FE64}" sibTransId="{39C5FB89-E3F2-4763-8285-EE715F43D087}"/>
    <dgm:cxn modelId="{2E64145A-71CB-454F-8423-DCBA7194AF92}" srcId="{04AE6F3B-00A4-4D54-B262-16FAF29AF348}" destId="{86C4C0C8-8664-4F24-AA33-0552635996BA}" srcOrd="0" destOrd="0" parTransId="{CD958AB8-0F35-4CB8-BE3A-7C9830E98776}" sibTransId="{64DC21F6-E49A-4BDE-9D29-D13BA8702006}"/>
    <dgm:cxn modelId="{48F4D381-C9F6-4B2F-9F69-4C9D27AB697E}" srcId="{86C4C0C8-8664-4F24-AA33-0552635996BA}" destId="{B3439863-203B-41ED-960A-34BDC7DE29CF}" srcOrd="0" destOrd="0" parTransId="{AF4CBE22-4A91-41E8-A116-5DBBCD5D60D2}" sibTransId="{A7A1C7CE-C680-43DF-8B4D-1D51F85FDAA7}"/>
    <dgm:cxn modelId="{DE8FEBF2-A007-42FE-AAB1-F32AFA8B1503}" type="presOf" srcId="{C54535DD-17EB-437F-B185-9027CB96E565}" destId="{614CEAFE-D368-4D81-9D69-526741FEFED0}" srcOrd="0" destOrd="3" presId="urn:microsoft.com/office/officeart/2005/8/layout/hProcess7"/>
    <dgm:cxn modelId="{D873E187-C5C8-45B1-A3F7-4ECEECC5E1D0}" type="presOf" srcId="{1F3D1410-DDE1-41D4-A0B6-9E61F602A9B5}" destId="{C4040760-1098-4BD9-BBBE-16B5213A288A}" srcOrd="0" destOrd="3" presId="urn:microsoft.com/office/officeart/2005/8/layout/hProcess7"/>
    <dgm:cxn modelId="{A073AE21-0B8B-438A-8219-C046CEB94815}" type="presOf" srcId="{A3791937-2DF8-496B-A779-AD450933D759}" destId="{C4040760-1098-4BD9-BBBE-16B5213A288A}" srcOrd="0" destOrd="1" presId="urn:microsoft.com/office/officeart/2005/8/layout/hProcess7"/>
    <dgm:cxn modelId="{C28453C4-2C74-4D73-B915-08F73E0869EC}" srcId="{04AE6F3B-00A4-4D54-B262-16FAF29AF348}" destId="{D0B26D11-8CDA-4488-AF08-EF5C6D3B871C}" srcOrd="1" destOrd="0" parTransId="{AEAE77A8-C982-4755-8294-5143AD4362BC}" sibTransId="{90C599FC-54A8-497F-82BD-6E133E048A03}"/>
    <dgm:cxn modelId="{B709E845-E9A7-48A1-9D85-7CE579A033C5}" type="presOf" srcId="{D0B26D11-8CDA-4488-AF08-EF5C6D3B871C}" destId="{221ED81B-629B-4E5C-9667-F63389F6AA0C}" srcOrd="1" destOrd="0" presId="urn:microsoft.com/office/officeart/2005/8/layout/hProcess7"/>
    <dgm:cxn modelId="{213796E8-6292-452C-96DC-D6CF755BE9A2}" type="presOf" srcId="{D8EA546A-C153-4A53-8D0D-612F4ADCEC5D}" destId="{C4040760-1098-4BD9-BBBE-16B5213A288A}" srcOrd="0" destOrd="0" presId="urn:microsoft.com/office/officeart/2005/8/layout/hProcess7"/>
    <dgm:cxn modelId="{6E7DD47E-2A18-4B9F-B937-059152AD41D0}" srcId="{D0B26D11-8CDA-4488-AF08-EF5C6D3B871C}" destId="{958AAFC5-A4BF-4422-9793-D3E07BA51F86}" srcOrd="1" destOrd="0" parTransId="{F651DC98-B42E-428E-B456-CEFB82A0B7FC}" sibTransId="{FA69C76E-B489-4619-86B0-7878BE8B0EF5}"/>
    <dgm:cxn modelId="{21D04FB8-31D5-4C98-832E-AF7D28F0238F}" srcId="{86C4C0C8-8664-4F24-AA33-0552635996BA}" destId="{B389C56C-EEFB-46EF-9585-34C4E2094D08}" srcOrd="4" destOrd="0" parTransId="{1347E697-1DB9-4A2C-AFED-79D759592774}" sibTransId="{C12C4CCD-DE52-41A9-B5B8-CB9E1A37B292}"/>
    <dgm:cxn modelId="{A1F139B6-96BF-42B2-9660-FDCDC841C363}" srcId="{86C4C0C8-8664-4F24-AA33-0552635996BA}" destId="{C54535DD-17EB-437F-B185-9027CB96E565}" srcOrd="3" destOrd="0" parTransId="{337627A5-C64C-4A5D-B11B-82B774F68C53}" sibTransId="{097C0602-8886-4222-BBB2-32DC27898894}"/>
    <dgm:cxn modelId="{401C0BE9-4F06-4C8F-A254-506EBC4477DA}" type="presOf" srcId="{FFC0BAFE-7D4E-4E10-BFCD-46E156C6F3ED}" destId="{FCFF5EF2-4C81-41C9-821F-EDD4B56BEF3C}" srcOrd="0" destOrd="0" presId="urn:microsoft.com/office/officeart/2005/8/layout/hProcess7"/>
    <dgm:cxn modelId="{E09B2DFC-CA49-439C-8BBE-9A4EB1EBAC3C}" type="presOf" srcId="{D7C92D3A-2422-40E9-A32E-EE2955FEFE54}" destId="{614CEAFE-D368-4D81-9D69-526741FEFED0}" srcOrd="0" destOrd="1" presId="urn:microsoft.com/office/officeart/2005/8/layout/hProcess7"/>
    <dgm:cxn modelId="{3BABCCDD-203F-48EF-830F-527AA68EAB70}" type="presOf" srcId="{05E3F027-9608-439C-94B7-EB40B475C30F}" destId="{E2C942DD-96AA-48BD-98F8-8EDDB4B401B9}" srcOrd="1" destOrd="0" presId="urn:microsoft.com/office/officeart/2005/8/layout/hProcess7"/>
    <dgm:cxn modelId="{376BEA71-1DE6-4C69-9AAF-F9E535652983}" srcId="{BBD0BF22-8E2C-4221-BB37-19C4E8FF020E}" destId="{190B3751-5323-4048-97A1-F05D57B854F2}" srcOrd="2" destOrd="0" parTransId="{49CA2C2F-AB6D-4203-9597-B12E238659B7}" sibTransId="{79BB90AE-21BC-419A-B350-A1EB45B5DE3A}"/>
    <dgm:cxn modelId="{2CF3C655-010B-40F6-A690-E62E166E8DCB}" srcId="{04AE6F3B-00A4-4D54-B262-16FAF29AF348}" destId="{05E3F027-9608-439C-94B7-EB40B475C30F}" srcOrd="2" destOrd="0" parTransId="{8947C6CD-B6E0-4CF8-B41A-5DFD9FA047AB}" sibTransId="{3506AB79-F93B-4F03-8FD6-D6C5AFC40D7E}"/>
    <dgm:cxn modelId="{9F7414E7-BD65-443B-AA55-00504E0F5CE7}" type="presOf" srcId="{0CCC894E-B9F5-4463-BAE6-4A6488DF2AD4}" destId="{FCFF5EF2-4C81-41C9-821F-EDD4B56BEF3C}" srcOrd="0" destOrd="1" presId="urn:microsoft.com/office/officeart/2005/8/layout/hProcess7"/>
    <dgm:cxn modelId="{4B9D9650-6A0A-4595-A9CE-DA4CA14A61D5}" type="presOf" srcId="{86C4C0C8-8664-4F24-AA33-0552635996BA}" destId="{DBFF1449-E15B-4682-8147-C5A504A5BEE6}" srcOrd="0" destOrd="0" presId="urn:microsoft.com/office/officeart/2005/8/layout/hProcess7"/>
    <dgm:cxn modelId="{A71C8816-2E94-4CB7-A266-329EFA208C06}" type="presOf" srcId="{04AE6F3B-00A4-4D54-B262-16FAF29AF348}" destId="{FB8882EF-0371-4178-8732-EF699FE9263A}" srcOrd="0" destOrd="0" presId="urn:microsoft.com/office/officeart/2005/8/layout/hProcess7"/>
    <dgm:cxn modelId="{471B5B5B-59AA-48D5-ADE5-0AEDE84689FD}" type="presOf" srcId="{D0B26D11-8CDA-4488-AF08-EF5C6D3B871C}" destId="{D302DB60-B4EB-45A0-96B1-FBAD669586F0}" srcOrd="0" destOrd="0" presId="urn:microsoft.com/office/officeart/2005/8/layout/hProcess7"/>
    <dgm:cxn modelId="{ECE0CBF6-3135-4F09-8294-F97798B76C27}" type="presOf" srcId="{958AAFC5-A4BF-4422-9793-D3E07BA51F86}" destId="{223ABD6A-8D8D-4C3C-9245-5002B63033D5}" srcOrd="0" destOrd="1" presId="urn:microsoft.com/office/officeart/2005/8/layout/hProcess7"/>
    <dgm:cxn modelId="{B525B2B0-705A-4536-954D-1906F3AF9AF1}" type="presOf" srcId="{B3439863-203B-41ED-960A-34BDC7DE29CF}" destId="{614CEAFE-D368-4D81-9D69-526741FEFED0}" srcOrd="0" destOrd="0" presId="urn:microsoft.com/office/officeart/2005/8/layout/hProcess7"/>
    <dgm:cxn modelId="{96D8E817-3C94-41DA-B7D9-C582DD174E80}" srcId="{04AE6F3B-00A4-4D54-B262-16FAF29AF348}" destId="{BBD0BF22-8E2C-4221-BB37-19C4E8FF020E}" srcOrd="3" destOrd="0" parTransId="{A9D451AF-62BF-4551-B559-769A85F1D67D}" sibTransId="{D510B687-5927-40C1-B27F-794F653A8C1A}"/>
    <dgm:cxn modelId="{527AF33C-3929-48D3-8134-EA49EB65497C}" srcId="{86C4C0C8-8664-4F24-AA33-0552635996BA}" destId="{82601257-386D-4BA5-86FA-2F984541C123}" srcOrd="2" destOrd="0" parTransId="{DFCC846C-68A2-472D-B69B-F0BA6E619B1A}" sibTransId="{9FEA3045-EE76-4D52-843C-DCC4A131B147}"/>
    <dgm:cxn modelId="{5B498C0C-008D-49C0-9733-30FF4CB24AE0}" type="presOf" srcId="{BBD0BF22-8E2C-4221-BB37-19C4E8FF020E}" destId="{26CDF8DF-257D-4176-ADF2-4F186FA18B85}" srcOrd="1" destOrd="0" presId="urn:microsoft.com/office/officeart/2005/8/layout/hProcess7"/>
    <dgm:cxn modelId="{95241138-12A6-415E-9FF3-462EB8EC6998}" type="presOf" srcId="{B389C56C-EEFB-46EF-9585-34C4E2094D08}" destId="{614CEAFE-D368-4D81-9D69-526741FEFED0}" srcOrd="0" destOrd="4" presId="urn:microsoft.com/office/officeart/2005/8/layout/hProcess7"/>
    <dgm:cxn modelId="{FE4E5949-19E2-49F6-9147-56BB85414E95}" type="presOf" srcId="{BBD0BF22-8E2C-4221-BB37-19C4E8FF020E}" destId="{615055E8-50B6-4441-AD31-7E06D52080FA}" srcOrd="0" destOrd="0" presId="urn:microsoft.com/office/officeart/2005/8/layout/hProcess7"/>
    <dgm:cxn modelId="{74D34183-44D8-4E3F-9572-FCEBC9017F2D}" srcId="{D0B26D11-8CDA-4488-AF08-EF5C6D3B871C}" destId="{FC0D9A63-E224-426F-8CD4-C9460AF50264}" srcOrd="0" destOrd="0" parTransId="{BE8F5B38-60DA-48C1-925F-0CE4923049C5}" sibTransId="{21F1A655-E595-4397-B1EB-D28B9373E36A}"/>
    <dgm:cxn modelId="{D9625FC5-B15C-40F6-8A23-CC02ED20611E}" srcId="{05E3F027-9608-439C-94B7-EB40B475C30F}" destId="{FFC0BAFE-7D4E-4E10-BFCD-46E156C6F3ED}" srcOrd="0" destOrd="0" parTransId="{E95D48CC-34EC-4146-A34A-514D67BE1E02}" sibTransId="{77FE08D5-4A40-4458-96DA-8E79B5683743}"/>
    <dgm:cxn modelId="{713F8E41-7AB6-4C1A-A234-FBFEEBFAD8C5}" type="presParOf" srcId="{FB8882EF-0371-4178-8732-EF699FE9263A}" destId="{867A2748-82D5-4F00-A1FD-D337F32B1180}" srcOrd="0" destOrd="0" presId="urn:microsoft.com/office/officeart/2005/8/layout/hProcess7"/>
    <dgm:cxn modelId="{DAEFD93D-1DA0-48DF-AFCF-8EA237AD6620}" type="presParOf" srcId="{867A2748-82D5-4F00-A1FD-D337F32B1180}" destId="{DBFF1449-E15B-4682-8147-C5A504A5BEE6}" srcOrd="0" destOrd="0" presId="urn:microsoft.com/office/officeart/2005/8/layout/hProcess7"/>
    <dgm:cxn modelId="{401D0D76-86DC-4D6D-AF38-7BF93CBA97E4}" type="presParOf" srcId="{867A2748-82D5-4F00-A1FD-D337F32B1180}" destId="{7D7C477B-8FCE-402D-AAF5-A6C80ED857C7}" srcOrd="1" destOrd="0" presId="urn:microsoft.com/office/officeart/2005/8/layout/hProcess7"/>
    <dgm:cxn modelId="{5B9237A8-322D-4274-84CE-45B43D5C08D1}" type="presParOf" srcId="{867A2748-82D5-4F00-A1FD-D337F32B1180}" destId="{614CEAFE-D368-4D81-9D69-526741FEFED0}" srcOrd="2" destOrd="0" presId="urn:microsoft.com/office/officeart/2005/8/layout/hProcess7"/>
    <dgm:cxn modelId="{7F72E781-30F7-4AC8-A045-04B79B4028F1}" type="presParOf" srcId="{FB8882EF-0371-4178-8732-EF699FE9263A}" destId="{B38E24C7-17C5-40CA-90C5-8A4AD376233F}" srcOrd="1" destOrd="0" presId="urn:microsoft.com/office/officeart/2005/8/layout/hProcess7"/>
    <dgm:cxn modelId="{725D2D37-2696-4EE1-BB11-A6040782CA65}" type="presParOf" srcId="{FB8882EF-0371-4178-8732-EF699FE9263A}" destId="{A314C8C0-DCE8-433B-9AA5-9A57070D1328}" srcOrd="2" destOrd="0" presId="urn:microsoft.com/office/officeart/2005/8/layout/hProcess7"/>
    <dgm:cxn modelId="{BED217B9-96D5-4CD2-9284-A00925AEAD20}" type="presParOf" srcId="{A314C8C0-DCE8-433B-9AA5-9A57070D1328}" destId="{BB8F3B9F-2FF7-4941-A1B5-0A48EFB4573A}" srcOrd="0" destOrd="0" presId="urn:microsoft.com/office/officeart/2005/8/layout/hProcess7"/>
    <dgm:cxn modelId="{32660DBC-3FD3-4C99-8FDA-4F58DDBDDDAA}" type="presParOf" srcId="{A314C8C0-DCE8-433B-9AA5-9A57070D1328}" destId="{09F31A15-4265-4A9E-8015-2C3BEEEBB488}" srcOrd="1" destOrd="0" presId="urn:microsoft.com/office/officeart/2005/8/layout/hProcess7"/>
    <dgm:cxn modelId="{C124C2E9-7EE0-4D57-B2DA-15F50D4ED783}" type="presParOf" srcId="{A314C8C0-DCE8-433B-9AA5-9A57070D1328}" destId="{058B6B37-3F6F-40F9-B661-D7BCE11226C1}" srcOrd="2" destOrd="0" presId="urn:microsoft.com/office/officeart/2005/8/layout/hProcess7"/>
    <dgm:cxn modelId="{BC23FFB3-9001-4BA7-9A83-F83E18F42696}" type="presParOf" srcId="{FB8882EF-0371-4178-8732-EF699FE9263A}" destId="{7BF731F6-C614-4574-A3B8-AB89C2267DDA}" srcOrd="3" destOrd="0" presId="urn:microsoft.com/office/officeart/2005/8/layout/hProcess7"/>
    <dgm:cxn modelId="{386B3FFC-8591-4504-B3C1-A4BBB207679A}" type="presParOf" srcId="{FB8882EF-0371-4178-8732-EF699FE9263A}" destId="{BA260647-FFC1-4D62-B60D-977AE9A2302D}" srcOrd="4" destOrd="0" presId="urn:microsoft.com/office/officeart/2005/8/layout/hProcess7"/>
    <dgm:cxn modelId="{EF894CF1-1D03-4ADC-A983-A31C4E8A56A6}" type="presParOf" srcId="{BA260647-FFC1-4D62-B60D-977AE9A2302D}" destId="{D302DB60-B4EB-45A0-96B1-FBAD669586F0}" srcOrd="0" destOrd="0" presId="urn:microsoft.com/office/officeart/2005/8/layout/hProcess7"/>
    <dgm:cxn modelId="{6560B76C-A77F-40AF-BB91-13BEA28048C4}" type="presParOf" srcId="{BA260647-FFC1-4D62-B60D-977AE9A2302D}" destId="{221ED81B-629B-4E5C-9667-F63389F6AA0C}" srcOrd="1" destOrd="0" presId="urn:microsoft.com/office/officeart/2005/8/layout/hProcess7"/>
    <dgm:cxn modelId="{7ECCAA54-CD8F-4E88-B53B-D9347B953696}" type="presParOf" srcId="{BA260647-FFC1-4D62-B60D-977AE9A2302D}" destId="{223ABD6A-8D8D-4C3C-9245-5002B63033D5}" srcOrd="2" destOrd="0" presId="urn:microsoft.com/office/officeart/2005/8/layout/hProcess7"/>
    <dgm:cxn modelId="{33ECC7B7-E979-4F8C-975B-A46D0199C1B6}" type="presParOf" srcId="{FB8882EF-0371-4178-8732-EF699FE9263A}" destId="{B03095D7-407E-4BC1-8798-80622AE49808}" srcOrd="5" destOrd="0" presId="urn:microsoft.com/office/officeart/2005/8/layout/hProcess7"/>
    <dgm:cxn modelId="{EA6F81CF-3EEE-4F74-B4DC-2A7893F76FCC}" type="presParOf" srcId="{FB8882EF-0371-4178-8732-EF699FE9263A}" destId="{CD53E023-78D6-4986-9E25-8AB0BAFD2ED6}" srcOrd="6" destOrd="0" presId="urn:microsoft.com/office/officeart/2005/8/layout/hProcess7"/>
    <dgm:cxn modelId="{5CE729F1-D06A-47C7-A177-B9D3B95F885F}" type="presParOf" srcId="{CD53E023-78D6-4986-9E25-8AB0BAFD2ED6}" destId="{B37D5AC6-035C-4333-A60A-6EA75EEFD327}" srcOrd="0" destOrd="0" presId="urn:microsoft.com/office/officeart/2005/8/layout/hProcess7"/>
    <dgm:cxn modelId="{E90E8E27-4E7F-4B40-891C-DD748E9F3401}" type="presParOf" srcId="{CD53E023-78D6-4986-9E25-8AB0BAFD2ED6}" destId="{75340529-2419-41B7-ACC3-91F7A991E3B2}" srcOrd="1" destOrd="0" presId="urn:microsoft.com/office/officeart/2005/8/layout/hProcess7"/>
    <dgm:cxn modelId="{E279F284-8070-4890-AB34-48C962891182}" type="presParOf" srcId="{CD53E023-78D6-4986-9E25-8AB0BAFD2ED6}" destId="{F8D71A8F-185D-4B8F-B806-D98BD2C030BC}" srcOrd="2" destOrd="0" presId="urn:microsoft.com/office/officeart/2005/8/layout/hProcess7"/>
    <dgm:cxn modelId="{E8559F96-A81C-498D-B071-3E79F633EC52}" type="presParOf" srcId="{FB8882EF-0371-4178-8732-EF699FE9263A}" destId="{A2DB5341-443B-44F4-AFCD-E2A10044EFBF}" srcOrd="7" destOrd="0" presId="urn:microsoft.com/office/officeart/2005/8/layout/hProcess7"/>
    <dgm:cxn modelId="{8A97BFCC-D0D0-47B3-BCD7-EE936A8205AB}" type="presParOf" srcId="{FB8882EF-0371-4178-8732-EF699FE9263A}" destId="{B1241BB8-8F31-46F5-B7CD-DDADBEFF7D50}" srcOrd="8" destOrd="0" presId="urn:microsoft.com/office/officeart/2005/8/layout/hProcess7"/>
    <dgm:cxn modelId="{7F3A40F2-1470-4938-AB23-B043DE7EA413}" type="presParOf" srcId="{B1241BB8-8F31-46F5-B7CD-DDADBEFF7D50}" destId="{DD54872D-949A-45F1-8916-215EFBF0A4F2}" srcOrd="0" destOrd="0" presId="urn:microsoft.com/office/officeart/2005/8/layout/hProcess7"/>
    <dgm:cxn modelId="{BEA343E0-1EEC-4047-8A77-E503B32FEA95}" type="presParOf" srcId="{B1241BB8-8F31-46F5-B7CD-DDADBEFF7D50}" destId="{E2C942DD-96AA-48BD-98F8-8EDDB4B401B9}" srcOrd="1" destOrd="0" presId="urn:microsoft.com/office/officeart/2005/8/layout/hProcess7"/>
    <dgm:cxn modelId="{FFD38F57-3B13-45B2-8206-7A7A82E83023}" type="presParOf" srcId="{B1241BB8-8F31-46F5-B7CD-DDADBEFF7D50}" destId="{FCFF5EF2-4C81-41C9-821F-EDD4B56BEF3C}" srcOrd="2" destOrd="0" presId="urn:microsoft.com/office/officeart/2005/8/layout/hProcess7"/>
    <dgm:cxn modelId="{AE4B419F-E9CA-451A-B1CE-70DB6B44C9C1}" type="presParOf" srcId="{FB8882EF-0371-4178-8732-EF699FE9263A}" destId="{9114766A-780E-4147-B12C-34DFB9507A39}" srcOrd="9" destOrd="0" presId="urn:microsoft.com/office/officeart/2005/8/layout/hProcess7"/>
    <dgm:cxn modelId="{56F98BA1-B469-4B37-8E54-3310D9AC503A}" type="presParOf" srcId="{FB8882EF-0371-4178-8732-EF699FE9263A}" destId="{3CAA0A7E-1A53-4051-A404-71852EDE481B}" srcOrd="10" destOrd="0" presId="urn:microsoft.com/office/officeart/2005/8/layout/hProcess7"/>
    <dgm:cxn modelId="{A7E76D1D-FB97-42F2-B5B5-9B358B3315AD}" type="presParOf" srcId="{3CAA0A7E-1A53-4051-A404-71852EDE481B}" destId="{BD05B74F-A169-4C8B-835E-7A7F81EE737D}" srcOrd="0" destOrd="0" presId="urn:microsoft.com/office/officeart/2005/8/layout/hProcess7"/>
    <dgm:cxn modelId="{A6D34EE3-E533-4CFC-A738-CE8ABEBF7A87}" type="presParOf" srcId="{3CAA0A7E-1A53-4051-A404-71852EDE481B}" destId="{63ACF044-0380-4C90-B3C8-7942449823C6}" srcOrd="1" destOrd="0" presId="urn:microsoft.com/office/officeart/2005/8/layout/hProcess7"/>
    <dgm:cxn modelId="{5462FE72-90A4-491D-AE10-6AD77B709BE6}" type="presParOf" srcId="{3CAA0A7E-1A53-4051-A404-71852EDE481B}" destId="{1FAD2FD8-1003-4621-887F-74021D592022}" srcOrd="2" destOrd="0" presId="urn:microsoft.com/office/officeart/2005/8/layout/hProcess7"/>
    <dgm:cxn modelId="{F8977890-7BA3-44E5-B741-4F032D78CAEF}" type="presParOf" srcId="{FB8882EF-0371-4178-8732-EF699FE9263A}" destId="{DA4BCEB4-708C-4D19-ADAA-F02A131A7076}" srcOrd="11" destOrd="0" presId="urn:microsoft.com/office/officeart/2005/8/layout/hProcess7"/>
    <dgm:cxn modelId="{72E03911-D457-49EF-A332-966391131A54}" type="presParOf" srcId="{FB8882EF-0371-4178-8732-EF699FE9263A}" destId="{9B62924E-0B97-4EF1-8AEB-A62748C5BFF0}" srcOrd="12" destOrd="0" presId="urn:microsoft.com/office/officeart/2005/8/layout/hProcess7"/>
    <dgm:cxn modelId="{2F2B99C7-D7A0-4854-BFBD-6964572AAB4F}" type="presParOf" srcId="{9B62924E-0B97-4EF1-8AEB-A62748C5BFF0}" destId="{615055E8-50B6-4441-AD31-7E06D52080FA}" srcOrd="0" destOrd="0" presId="urn:microsoft.com/office/officeart/2005/8/layout/hProcess7"/>
    <dgm:cxn modelId="{A6F353B8-E81E-4CF5-A3EC-970C4FD61CA7}" type="presParOf" srcId="{9B62924E-0B97-4EF1-8AEB-A62748C5BFF0}" destId="{26CDF8DF-257D-4176-ADF2-4F186FA18B85}" srcOrd="1" destOrd="0" presId="urn:microsoft.com/office/officeart/2005/8/layout/hProcess7"/>
    <dgm:cxn modelId="{14551CD8-580C-40AE-BB37-BEF95BF63F5A}" type="presParOf" srcId="{9B62924E-0B97-4EF1-8AEB-A62748C5BFF0}" destId="{C4040760-1098-4BD9-BBBE-16B5213A288A}"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184B5-92BC-42A5-AE78-A2768697922D}">
      <dsp:nvSpPr>
        <dsp:cNvPr id="0" name=""/>
        <dsp:cNvSpPr/>
      </dsp:nvSpPr>
      <dsp:spPr>
        <a:xfrm>
          <a:off x="1480" y="342355"/>
          <a:ext cx="890289" cy="927229"/>
        </a:xfrm>
        <a:prstGeom prst="roundRect">
          <a:avLst>
            <a:gd name="adj" fmla="val 5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b="0" kern="1200" dirty="0" smtClean="0">
              <a:effectLst>
                <a:outerShdw blurRad="38100" dist="38100" dir="2700000" algn="tl">
                  <a:srgbClr val="000000">
                    <a:alpha val="43137"/>
                  </a:srgbClr>
                </a:outerShdw>
              </a:effectLst>
            </a:rPr>
            <a:t>J48 (JUB)</a:t>
          </a:r>
          <a:endParaRPr lang="en-US" sz="1000" b="0" kern="1200" dirty="0">
            <a:effectLst>
              <a:outerShdw blurRad="38100" dist="38100" dir="2700000" algn="tl">
                <a:srgbClr val="000000">
                  <a:alpha val="43137"/>
                </a:srgbClr>
              </a:outerShdw>
            </a:effectLst>
          </a:endParaRPr>
        </a:p>
      </dsp:txBody>
      <dsp:txXfrm rot="16200000">
        <a:off x="-289655" y="633490"/>
        <a:ext cx="760328" cy="178057"/>
      </dsp:txXfrm>
    </dsp:sp>
    <dsp:sp modelId="{CEB1053A-C21D-422B-90F2-1860DA908CE0}">
      <dsp:nvSpPr>
        <dsp:cNvPr id="0" name=""/>
        <dsp:cNvSpPr/>
      </dsp:nvSpPr>
      <dsp:spPr>
        <a:xfrm>
          <a:off x="179538" y="342355"/>
          <a:ext cx="663265" cy="92722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4003" rIns="0" bIns="0" numCol="1" spcCol="1270" anchor="t" anchorCtr="0">
          <a:noAutofit/>
        </a:bodyPr>
        <a:lstStyle/>
        <a:p>
          <a:pPr lvl="0" algn="l" defTabSz="311150">
            <a:lnSpc>
              <a:spcPct val="90000"/>
            </a:lnSpc>
            <a:spcBef>
              <a:spcPct val="0"/>
            </a:spcBef>
            <a:spcAft>
              <a:spcPct val="35000"/>
            </a:spcAft>
          </a:pPr>
          <a:endParaRPr lang="en-US" sz="700" kern="1200" dirty="0" smtClean="0">
            <a:latin typeface="Arial Black" panose="020B0A04020102020204" pitchFamily="34" charset="0"/>
          </a:endParaRPr>
        </a:p>
        <a:p>
          <a:pPr lvl="0" algn="l" defTabSz="311150">
            <a:lnSpc>
              <a:spcPct val="90000"/>
            </a:lnSpc>
            <a:spcBef>
              <a:spcPct val="0"/>
            </a:spcBef>
            <a:spcAft>
              <a:spcPct val="35000"/>
            </a:spcAft>
          </a:pPr>
          <a:r>
            <a:rPr lang="en-US" sz="700" kern="1200" dirty="0" err="1" smtClean="0">
              <a:latin typeface="Arial Black" panose="020B0A04020102020204" pitchFamily="34" charset="0"/>
            </a:rPr>
            <a:t>Khairil</a:t>
          </a:r>
          <a:r>
            <a:rPr lang="en-US" sz="700" kern="1200" dirty="0" smtClean="0">
              <a:latin typeface="Arial Black" panose="020B0A04020102020204" pitchFamily="34" charset="0"/>
            </a:rPr>
            <a:t> </a:t>
          </a:r>
          <a:r>
            <a:rPr lang="en-US" sz="700" kern="1200" dirty="0" err="1" smtClean="0">
              <a:latin typeface="Arial Black" panose="020B0A04020102020204" pitchFamily="34" charset="0"/>
            </a:rPr>
            <a:t>Hizar</a:t>
          </a:r>
          <a:r>
            <a:rPr lang="en-US" sz="700" kern="1200" dirty="0" smtClean="0">
              <a:latin typeface="Arial Black" panose="020B0A04020102020204" pitchFamily="34" charset="0"/>
            </a:rPr>
            <a:t> Md. </a:t>
          </a:r>
          <a:r>
            <a:rPr lang="en-US" sz="700" kern="1200" dirty="0" err="1" smtClean="0">
              <a:latin typeface="Arial Black" panose="020B0A04020102020204" pitchFamily="34" charset="0"/>
            </a:rPr>
            <a:t>Khuzaimah</a:t>
          </a:r>
          <a:endParaRPr lang="en-US" sz="700" kern="1200" dirty="0">
            <a:latin typeface="Arial Black" panose="020B0A04020102020204" pitchFamily="34" charset="0"/>
          </a:endParaRPr>
        </a:p>
      </dsp:txBody>
      <dsp:txXfrm>
        <a:off x="179538" y="342355"/>
        <a:ext cx="663265" cy="927229"/>
      </dsp:txXfrm>
    </dsp:sp>
    <dsp:sp modelId="{FB354D94-1A46-4801-B654-024BB12D9A2E}">
      <dsp:nvSpPr>
        <dsp:cNvPr id="0" name=""/>
        <dsp:cNvSpPr/>
      </dsp:nvSpPr>
      <dsp:spPr>
        <a:xfrm>
          <a:off x="922930" y="342355"/>
          <a:ext cx="890289" cy="928159"/>
        </a:xfrm>
        <a:prstGeom prst="roundRect">
          <a:avLst>
            <a:gd name="adj" fmla="val 5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kern="1200" dirty="0" smtClean="0">
              <a:effectLst>
                <a:outerShdw blurRad="38100" dist="38100" dir="2700000" algn="tl">
                  <a:srgbClr val="000000">
                    <a:alpha val="43137"/>
                  </a:srgbClr>
                </a:outerShdw>
              </a:effectLst>
            </a:rPr>
            <a:t>J41 (</a:t>
          </a:r>
          <a:r>
            <a:rPr lang="en-US" sz="1000" kern="1200" dirty="0" err="1" smtClean="0">
              <a:effectLst>
                <a:outerShdw blurRad="38100" dist="38100" dir="2700000" algn="tl">
                  <a:srgbClr val="000000">
                    <a:alpha val="43137"/>
                  </a:srgbClr>
                </a:outerShdw>
              </a:effectLst>
            </a:rPr>
            <a:t>Awam</a:t>
          </a:r>
          <a:r>
            <a:rPr lang="en-US" sz="1000" kern="1200" dirty="0" smtClean="0">
              <a:effectLst>
                <a:outerShdw blurRad="38100" dist="38100" dir="2700000" algn="tl">
                  <a:srgbClr val="000000">
                    <a:alpha val="43137"/>
                  </a:srgbClr>
                </a:outerShdw>
              </a:effectLst>
            </a:rPr>
            <a:t>)</a:t>
          </a:r>
          <a:endParaRPr lang="en-US" sz="1000" kern="1200" dirty="0">
            <a:effectLst>
              <a:outerShdw blurRad="38100" dist="38100" dir="2700000" algn="tl">
                <a:srgbClr val="000000">
                  <a:alpha val="43137"/>
                </a:srgbClr>
              </a:outerShdw>
            </a:effectLst>
          </a:endParaRPr>
        </a:p>
      </dsp:txBody>
      <dsp:txXfrm rot="16200000">
        <a:off x="631413" y="633871"/>
        <a:ext cx="761090" cy="178057"/>
      </dsp:txXfrm>
    </dsp:sp>
    <dsp:sp modelId="{41065524-65F4-4139-91F2-8C7089E1AE55}">
      <dsp:nvSpPr>
        <dsp:cNvPr id="0" name=""/>
        <dsp:cNvSpPr/>
      </dsp:nvSpPr>
      <dsp:spPr>
        <a:xfrm rot="5400000">
          <a:off x="848860" y="1191665"/>
          <a:ext cx="157042" cy="13354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9B6F11-5997-4DA9-9BF4-5D66EFD90A4B}">
      <dsp:nvSpPr>
        <dsp:cNvPr id="0" name=""/>
        <dsp:cNvSpPr/>
      </dsp:nvSpPr>
      <dsp:spPr>
        <a:xfrm>
          <a:off x="1100988" y="342355"/>
          <a:ext cx="663265" cy="92815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4003" rIns="0" bIns="0" numCol="1" spcCol="1270" anchor="t" anchorCtr="0">
          <a:noAutofit/>
        </a:bodyPr>
        <a:lstStyle/>
        <a:p>
          <a:pPr lvl="0" algn="l" defTabSz="311150">
            <a:lnSpc>
              <a:spcPct val="90000"/>
            </a:lnSpc>
            <a:spcBef>
              <a:spcPct val="0"/>
            </a:spcBef>
            <a:spcAft>
              <a:spcPct val="35000"/>
            </a:spcAft>
          </a:pPr>
          <a:endParaRPr lang="en-US" sz="700" kern="1200" dirty="0" smtClean="0">
            <a:latin typeface="Arial Black" panose="020B0A04020102020204" pitchFamily="34" charset="0"/>
          </a:endParaRPr>
        </a:p>
        <a:p>
          <a:pPr lvl="0" algn="l" defTabSz="311150">
            <a:lnSpc>
              <a:spcPct val="90000"/>
            </a:lnSpc>
            <a:spcBef>
              <a:spcPct val="0"/>
            </a:spcBef>
            <a:spcAft>
              <a:spcPct val="35000"/>
            </a:spcAft>
          </a:pPr>
          <a:r>
            <a:rPr lang="en-US" sz="700" kern="1200" dirty="0" err="1" smtClean="0">
              <a:latin typeface="Arial Black" panose="020B0A04020102020204" pitchFamily="34" charset="0"/>
            </a:rPr>
            <a:t>Norparzila</a:t>
          </a:r>
          <a:r>
            <a:rPr lang="en-US" sz="700" kern="1200" dirty="0" smtClean="0">
              <a:latin typeface="Arial Black" panose="020B0A04020102020204" pitchFamily="34" charset="0"/>
            </a:rPr>
            <a:t> </a:t>
          </a:r>
          <a:r>
            <a:rPr lang="en-US" sz="700" kern="1200" dirty="0" err="1" smtClean="0">
              <a:latin typeface="Arial Black" panose="020B0A04020102020204" pitchFamily="34" charset="0"/>
            </a:rPr>
            <a:t>Abd</a:t>
          </a:r>
          <a:r>
            <a:rPr lang="en-US" sz="700" kern="1200" dirty="0" smtClean="0">
              <a:latin typeface="Arial Black" panose="020B0A04020102020204" pitchFamily="34" charset="0"/>
            </a:rPr>
            <a:t>. </a:t>
          </a:r>
          <a:r>
            <a:rPr lang="en-US" sz="700" kern="1200" dirty="0" err="1" smtClean="0">
              <a:latin typeface="Arial Black" panose="020B0A04020102020204" pitchFamily="34" charset="0"/>
            </a:rPr>
            <a:t>Ghaffar</a:t>
          </a:r>
          <a:endParaRPr lang="en-US" sz="700" kern="1200" dirty="0">
            <a:latin typeface="Arial Black" panose="020B0A04020102020204" pitchFamily="34" charset="0"/>
          </a:endParaRPr>
        </a:p>
      </dsp:txBody>
      <dsp:txXfrm>
        <a:off x="1100988" y="342355"/>
        <a:ext cx="663265" cy="928159"/>
      </dsp:txXfrm>
    </dsp:sp>
    <dsp:sp modelId="{DB67B337-8CF9-4B87-944C-BB282FE46604}">
      <dsp:nvSpPr>
        <dsp:cNvPr id="0" name=""/>
        <dsp:cNvSpPr/>
      </dsp:nvSpPr>
      <dsp:spPr>
        <a:xfrm>
          <a:off x="1844380" y="342355"/>
          <a:ext cx="890289" cy="927240"/>
        </a:xfrm>
        <a:prstGeom prst="roundRect">
          <a:avLst>
            <a:gd name="adj" fmla="val 5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kern="1200" dirty="0" smtClean="0">
              <a:effectLst>
                <a:outerShdw blurRad="38100" dist="38100" dir="2700000" algn="tl">
                  <a:srgbClr val="000000">
                    <a:alpha val="43137"/>
                  </a:srgbClr>
                </a:outerShdw>
              </a:effectLst>
            </a:rPr>
            <a:t>J41 (</a:t>
          </a:r>
          <a:r>
            <a:rPr lang="en-US" sz="1000" kern="1200" dirty="0" err="1" smtClean="0">
              <a:effectLst>
                <a:outerShdw blurRad="38100" dist="38100" dir="2700000" algn="tl">
                  <a:srgbClr val="000000">
                    <a:alpha val="43137"/>
                  </a:srgbClr>
                </a:outerShdw>
              </a:effectLst>
            </a:rPr>
            <a:t>Awam</a:t>
          </a:r>
          <a:r>
            <a:rPr lang="en-US" sz="1000" kern="1200" dirty="0" smtClean="0">
              <a:effectLst>
                <a:outerShdw blurRad="38100" dist="38100" dir="2700000" algn="tl">
                  <a:srgbClr val="000000">
                    <a:alpha val="43137"/>
                  </a:srgbClr>
                </a:outerShdw>
              </a:effectLst>
            </a:rPr>
            <a:t>)</a:t>
          </a:r>
          <a:endParaRPr lang="en-US" sz="1000" kern="1200" dirty="0">
            <a:effectLst>
              <a:outerShdw blurRad="38100" dist="38100" dir="2700000" algn="tl">
                <a:srgbClr val="000000">
                  <a:alpha val="43137"/>
                </a:srgbClr>
              </a:outerShdw>
            </a:effectLst>
          </a:endParaRPr>
        </a:p>
      </dsp:txBody>
      <dsp:txXfrm rot="16200000">
        <a:off x="1553240" y="633495"/>
        <a:ext cx="760337" cy="178057"/>
      </dsp:txXfrm>
    </dsp:sp>
    <dsp:sp modelId="{2E3FFCC4-1A3B-45FC-82DF-2BC57FC196B5}">
      <dsp:nvSpPr>
        <dsp:cNvPr id="0" name=""/>
        <dsp:cNvSpPr/>
      </dsp:nvSpPr>
      <dsp:spPr>
        <a:xfrm rot="5400000">
          <a:off x="1770310" y="1191665"/>
          <a:ext cx="157042" cy="133543"/>
        </a:xfrm>
        <a:prstGeom prst="flowChartExtract">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57660DB4-5523-47C2-AAC2-9DF6814522DE}">
      <dsp:nvSpPr>
        <dsp:cNvPr id="0" name=""/>
        <dsp:cNvSpPr/>
      </dsp:nvSpPr>
      <dsp:spPr>
        <a:xfrm>
          <a:off x="2022438" y="342355"/>
          <a:ext cx="663265" cy="9272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4003" rIns="0" bIns="0" numCol="1" spcCol="1270" anchor="t" anchorCtr="0">
          <a:noAutofit/>
        </a:bodyPr>
        <a:lstStyle/>
        <a:p>
          <a:pPr lvl="0" algn="l" defTabSz="311150">
            <a:lnSpc>
              <a:spcPct val="90000"/>
            </a:lnSpc>
            <a:spcBef>
              <a:spcPct val="0"/>
            </a:spcBef>
            <a:spcAft>
              <a:spcPct val="35000"/>
            </a:spcAft>
          </a:pPr>
          <a:endParaRPr lang="en-US" sz="700" kern="1200" dirty="0" smtClean="0">
            <a:latin typeface="Arial Black" panose="020B0A04020102020204" pitchFamily="34" charset="0"/>
          </a:endParaRPr>
        </a:p>
        <a:p>
          <a:pPr lvl="0" algn="l" defTabSz="311150">
            <a:lnSpc>
              <a:spcPct val="90000"/>
            </a:lnSpc>
            <a:spcBef>
              <a:spcPct val="0"/>
            </a:spcBef>
            <a:spcAft>
              <a:spcPct val="35000"/>
            </a:spcAft>
          </a:pPr>
          <a:r>
            <a:rPr lang="en-US" sz="700" kern="1200" dirty="0" err="1" smtClean="0">
              <a:latin typeface="Arial Black" panose="020B0A04020102020204" pitchFamily="34" charset="0"/>
            </a:rPr>
            <a:t>Khairunnisa</a:t>
          </a:r>
          <a:r>
            <a:rPr lang="en-US" sz="700" kern="1200" dirty="0" smtClean="0">
              <a:latin typeface="Arial Black" panose="020B0A04020102020204" pitchFamily="34" charset="0"/>
            </a:rPr>
            <a:t> Mohd </a:t>
          </a:r>
          <a:r>
            <a:rPr lang="en-US" sz="700" kern="1200" dirty="0" err="1" smtClean="0">
              <a:latin typeface="Arial Black" panose="020B0A04020102020204" pitchFamily="34" charset="0"/>
            </a:rPr>
            <a:t>Hairuddin</a:t>
          </a:r>
          <a:endParaRPr lang="en-US" sz="700" kern="1200" dirty="0">
            <a:latin typeface="Arial Black" panose="020B0A04020102020204" pitchFamily="34" charset="0"/>
          </a:endParaRPr>
        </a:p>
      </dsp:txBody>
      <dsp:txXfrm>
        <a:off x="2022438" y="342355"/>
        <a:ext cx="663265" cy="927240"/>
      </dsp:txXfrm>
    </dsp:sp>
    <dsp:sp modelId="{63C62568-4CE9-477B-9CCA-FAA9C6B8D638}">
      <dsp:nvSpPr>
        <dsp:cNvPr id="0" name=""/>
        <dsp:cNvSpPr/>
      </dsp:nvSpPr>
      <dsp:spPr>
        <a:xfrm>
          <a:off x="2765830" y="342355"/>
          <a:ext cx="890289" cy="892102"/>
        </a:xfrm>
        <a:prstGeom prst="roundRect">
          <a:avLst>
            <a:gd name="adj" fmla="val 5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lvl="0" algn="r" defTabSz="444500">
            <a:lnSpc>
              <a:spcPct val="90000"/>
            </a:lnSpc>
            <a:spcBef>
              <a:spcPct val="0"/>
            </a:spcBef>
            <a:spcAft>
              <a:spcPct val="35000"/>
            </a:spcAft>
          </a:pPr>
          <a:r>
            <a:rPr lang="en-US" sz="1000" kern="1200" dirty="0" smtClean="0">
              <a:effectLst>
                <a:outerShdw blurRad="38100" dist="38100" dir="2700000" algn="tl">
                  <a:srgbClr val="000000">
                    <a:alpha val="43137"/>
                  </a:srgbClr>
                </a:outerShdw>
              </a:effectLst>
            </a:rPr>
            <a:t>J29 (</a:t>
          </a:r>
          <a:r>
            <a:rPr lang="en-US" sz="1000" kern="1200" dirty="0" err="1" smtClean="0">
              <a:effectLst>
                <a:outerShdw blurRad="38100" dist="38100" dir="2700000" algn="tl">
                  <a:srgbClr val="000000">
                    <a:alpha val="43137"/>
                  </a:srgbClr>
                </a:outerShdw>
              </a:effectLst>
            </a:rPr>
            <a:t>Awam</a:t>
          </a:r>
          <a:r>
            <a:rPr lang="en-US" sz="1000" kern="1200" dirty="0" smtClean="0">
              <a:effectLst>
                <a:outerShdw blurRad="38100" dist="38100" dir="2700000" algn="tl">
                  <a:srgbClr val="000000">
                    <a:alpha val="43137"/>
                  </a:srgbClr>
                </a:outerShdw>
              </a:effectLst>
            </a:rPr>
            <a:t>)</a:t>
          </a:r>
          <a:endParaRPr lang="en-US" sz="1000" kern="1200" dirty="0"/>
        </a:p>
      </dsp:txBody>
      <dsp:txXfrm rot="16200000">
        <a:off x="2489097" y="619088"/>
        <a:ext cx="731524" cy="178057"/>
      </dsp:txXfrm>
    </dsp:sp>
    <dsp:sp modelId="{1AABC4A3-E443-4F71-8F1A-A67FCF3C8897}">
      <dsp:nvSpPr>
        <dsp:cNvPr id="0" name=""/>
        <dsp:cNvSpPr/>
      </dsp:nvSpPr>
      <dsp:spPr>
        <a:xfrm rot="5400000">
          <a:off x="2691760" y="1191665"/>
          <a:ext cx="157042" cy="133543"/>
        </a:xfrm>
        <a:prstGeom prst="flowChartExtract">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74868437-8B13-4B25-BA6B-2A97C5F58ADF}">
      <dsp:nvSpPr>
        <dsp:cNvPr id="0" name=""/>
        <dsp:cNvSpPr/>
      </dsp:nvSpPr>
      <dsp:spPr>
        <a:xfrm>
          <a:off x="2943888" y="342355"/>
          <a:ext cx="663265" cy="89210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4003" rIns="0" bIns="0" numCol="1" spcCol="1270" anchor="t" anchorCtr="0">
          <a:noAutofit/>
        </a:bodyPr>
        <a:lstStyle/>
        <a:p>
          <a:pPr lvl="0" algn="l" defTabSz="311150">
            <a:lnSpc>
              <a:spcPct val="90000"/>
            </a:lnSpc>
            <a:spcBef>
              <a:spcPct val="0"/>
            </a:spcBef>
            <a:spcAft>
              <a:spcPct val="35000"/>
            </a:spcAft>
          </a:pPr>
          <a:endParaRPr lang="en-US" sz="700" kern="1200" dirty="0" smtClean="0">
            <a:latin typeface="Arial Black" panose="020B0A04020102020204" pitchFamily="34" charset="0"/>
          </a:endParaRPr>
        </a:p>
        <a:p>
          <a:pPr lvl="0" algn="l" defTabSz="311150">
            <a:lnSpc>
              <a:spcPct val="90000"/>
            </a:lnSpc>
            <a:spcBef>
              <a:spcPct val="0"/>
            </a:spcBef>
            <a:spcAft>
              <a:spcPct val="35000"/>
            </a:spcAft>
          </a:pPr>
          <a:r>
            <a:rPr lang="en-US" sz="700" kern="1200" dirty="0" err="1" smtClean="0">
              <a:latin typeface="Arial Black" panose="020B0A04020102020204" pitchFamily="34" charset="0"/>
            </a:rPr>
            <a:t>Safira</a:t>
          </a:r>
          <a:r>
            <a:rPr lang="en-US" sz="700" kern="1200" dirty="0" smtClean="0">
              <a:latin typeface="Arial Black" panose="020B0A04020102020204" pitchFamily="34" charset="0"/>
            </a:rPr>
            <a:t> </a:t>
          </a:r>
          <a:r>
            <a:rPr lang="en-US" sz="700" kern="1200" dirty="0" err="1" smtClean="0">
              <a:latin typeface="Arial Black" panose="020B0A04020102020204" pitchFamily="34" charset="0"/>
            </a:rPr>
            <a:t>Aiza</a:t>
          </a:r>
          <a:r>
            <a:rPr lang="en-US" sz="700" kern="1200" dirty="0" smtClean="0">
              <a:latin typeface="Arial Black" panose="020B0A04020102020204" pitchFamily="34" charset="0"/>
            </a:rPr>
            <a:t> Ahmad</a:t>
          </a:r>
          <a:endParaRPr lang="en-US" sz="700" kern="1200" dirty="0">
            <a:latin typeface="Arial Black" panose="020B0A04020102020204" pitchFamily="34" charset="0"/>
          </a:endParaRPr>
        </a:p>
      </dsp:txBody>
      <dsp:txXfrm>
        <a:off x="2943888" y="342355"/>
        <a:ext cx="663265" cy="8921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00C4B-B001-4C92-A6F1-2BB901769D7B}">
      <dsp:nvSpPr>
        <dsp:cNvPr id="0" name=""/>
        <dsp:cNvSpPr/>
      </dsp:nvSpPr>
      <dsp:spPr>
        <a:xfrm rot="5400000">
          <a:off x="819376" y="1640043"/>
          <a:ext cx="567568" cy="1901522"/>
        </a:xfrm>
        <a:prstGeom prst="ellipse">
          <a:avLst/>
        </a:prstGeom>
        <a:solidFill>
          <a:srgbClr val="CECD9F"/>
        </a:solidFill>
        <a:ln>
          <a:noFill/>
        </a:ln>
        <a:effectLst>
          <a:outerShdw blurRad="50800" dist="38100" dir="16200000"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effectLst/>
              <a:latin typeface="Franklin Gothic Medium" pitchFamily="34" charset="0"/>
            </a:rPr>
            <a:t>K-Visits</a:t>
          </a:r>
          <a:endParaRPr lang="en-US" sz="1800" b="0" kern="1200" dirty="0">
            <a:effectLst/>
            <a:latin typeface="Franklin Gothic Medium" pitchFamily="34" charset="0"/>
          </a:endParaRPr>
        </a:p>
      </dsp:txBody>
      <dsp:txXfrm rot="-5400000">
        <a:off x="430870" y="2390138"/>
        <a:ext cx="1344580" cy="401332"/>
      </dsp:txXfrm>
    </dsp:sp>
    <dsp:sp modelId="{DD8F1FC6-C7E6-44C0-9E99-E4F4B747A23A}">
      <dsp:nvSpPr>
        <dsp:cNvPr id="0" name=""/>
        <dsp:cNvSpPr/>
      </dsp:nvSpPr>
      <dsp:spPr>
        <a:xfrm>
          <a:off x="6469168" y="639995"/>
          <a:ext cx="1844730" cy="991790"/>
        </a:xfrm>
        <a:prstGeom prst="rect">
          <a:avLst/>
        </a:prstGeom>
        <a:noFill/>
        <a:ln>
          <a:noFill/>
        </a:ln>
        <a:effectLst/>
      </dsp:spPr>
      <dsp:style>
        <a:lnRef idx="0">
          <a:scrgbClr r="0" g="0" b="0"/>
        </a:lnRef>
        <a:fillRef idx="0">
          <a:scrgbClr r="0" g="0" b="0"/>
        </a:fillRef>
        <a:effectRef idx="0">
          <a:scrgbClr r="0" g="0" b="0"/>
        </a:effectRef>
        <a:fontRef idx="minor"/>
      </dsp:style>
    </dsp:sp>
    <dsp:sp modelId="{FDCD9734-1E08-457E-B487-946C9EF47C12}">
      <dsp:nvSpPr>
        <dsp:cNvPr id="0" name=""/>
        <dsp:cNvSpPr/>
      </dsp:nvSpPr>
      <dsp:spPr>
        <a:xfrm rot="5400000">
          <a:off x="6001255" y="-33922"/>
          <a:ext cx="1652984" cy="1864837"/>
        </a:xfrm>
        <a:prstGeom prst="trapezoid">
          <a:avLst/>
        </a:prstGeom>
        <a:gradFill rotWithShape="0">
          <a:gsLst>
            <a:gs pos="0">
              <a:schemeClr val="accent2">
                <a:hueOff val="668788"/>
                <a:satOff val="-834"/>
                <a:lumOff val="196"/>
                <a:alphaOff val="0"/>
                <a:tint val="50000"/>
                <a:satMod val="300000"/>
              </a:schemeClr>
            </a:gs>
            <a:gs pos="35000">
              <a:schemeClr val="accent2">
                <a:hueOff val="668788"/>
                <a:satOff val="-834"/>
                <a:lumOff val="196"/>
                <a:alphaOff val="0"/>
                <a:tint val="37000"/>
                <a:satMod val="300000"/>
              </a:schemeClr>
            </a:gs>
            <a:gs pos="100000">
              <a:schemeClr val="accent2">
                <a:hueOff val="668788"/>
                <a:satOff val="-834"/>
                <a:lumOff val="19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latin typeface="Franklin Gothic Medium" pitchFamily="34" charset="0"/>
            </a:rPr>
            <a:t>Learning </a:t>
          </a:r>
        </a:p>
        <a:p>
          <a:pPr lvl="0" algn="ctr" defTabSz="889000">
            <a:lnSpc>
              <a:spcPct val="90000"/>
            </a:lnSpc>
            <a:spcBef>
              <a:spcPct val="0"/>
            </a:spcBef>
            <a:spcAft>
              <a:spcPct val="35000"/>
            </a:spcAft>
          </a:pPr>
          <a:r>
            <a:rPr lang="en-US" sz="2000" b="1" kern="1200" dirty="0" smtClean="0">
              <a:latin typeface="Franklin Gothic Medium" pitchFamily="34" charset="0"/>
            </a:rPr>
            <a:t>After</a:t>
          </a:r>
          <a:endParaRPr lang="en-US" sz="2000" b="1" kern="1200" dirty="0">
            <a:latin typeface="Franklin Gothic Medium" pitchFamily="34" charset="0"/>
          </a:endParaRPr>
        </a:p>
      </dsp:txBody>
      <dsp:txXfrm rot="-5400000">
        <a:off x="5895329" y="347501"/>
        <a:ext cx="1554031" cy="1101990"/>
      </dsp:txXfrm>
    </dsp:sp>
    <dsp:sp modelId="{678943B3-1FCE-49F5-9699-5F5F3E4A7734}">
      <dsp:nvSpPr>
        <dsp:cNvPr id="0" name=""/>
        <dsp:cNvSpPr/>
      </dsp:nvSpPr>
      <dsp:spPr>
        <a:xfrm rot="5400000">
          <a:off x="7258194" y="1815252"/>
          <a:ext cx="583073" cy="1959391"/>
        </a:xfrm>
        <a:prstGeom prst="ellipse">
          <a:avLst/>
        </a:prstGeom>
        <a:solidFill>
          <a:srgbClr val="002060"/>
        </a:solidFill>
        <a:ln>
          <a:noFill/>
        </a:ln>
        <a:effectLst>
          <a:outerShdw blurRad="50800" dist="38100" dir="16200000"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effectLst/>
              <a:latin typeface="Franklin Gothic Medium" pitchFamily="34" charset="0"/>
            </a:rPr>
            <a:t>Retrospect</a:t>
          </a:r>
          <a:endParaRPr lang="en-US" sz="1800" b="0" kern="1200" dirty="0">
            <a:solidFill>
              <a:schemeClr val="bg1"/>
            </a:solidFill>
            <a:effectLst/>
            <a:latin typeface="Franklin Gothic Medium" pitchFamily="34" charset="0"/>
          </a:endParaRPr>
        </a:p>
      </dsp:txBody>
      <dsp:txXfrm rot="-5400000">
        <a:off x="6856981" y="2588800"/>
        <a:ext cx="1385499" cy="412295"/>
      </dsp:txXfrm>
    </dsp:sp>
    <dsp:sp modelId="{EC6AA0F3-33F4-4F04-A406-C06B0FDC2389}">
      <dsp:nvSpPr>
        <dsp:cNvPr id="0" name=""/>
        <dsp:cNvSpPr/>
      </dsp:nvSpPr>
      <dsp:spPr>
        <a:xfrm>
          <a:off x="4685251" y="1814123"/>
          <a:ext cx="1785223" cy="991790"/>
        </a:xfrm>
        <a:prstGeom prst="rect">
          <a:avLst/>
        </a:prstGeom>
        <a:noFill/>
        <a:ln>
          <a:noFill/>
        </a:ln>
        <a:effectLst/>
      </dsp:spPr>
      <dsp:style>
        <a:lnRef idx="0">
          <a:scrgbClr r="0" g="0" b="0"/>
        </a:lnRef>
        <a:fillRef idx="0">
          <a:scrgbClr r="0" g="0" b="0"/>
        </a:fillRef>
        <a:effectRef idx="0">
          <a:scrgbClr r="0" g="0" b="0"/>
        </a:effectRef>
        <a:fontRef idx="minor"/>
      </dsp:style>
    </dsp:sp>
    <dsp:sp modelId="{A4405FE2-4B43-4E9C-A0AF-7A0D7B5CC784}">
      <dsp:nvSpPr>
        <dsp:cNvPr id="0" name=""/>
        <dsp:cNvSpPr/>
      </dsp:nvSpPr>
      <dsp:spPr>
        <a:xfrm rot="5400000">
          <a:off x="2835158" y="-207502"/>
          <a:ext cx="1652984" cy="2119595"/>
        </a:xfrm>
        <a:prstGeom prst="trapezoid">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latin typeface="Franklin Gothic Medium" pitchFamily="34" charset="0"/>
            </a:rPr>
            <a:t>Learning </a:t>
          </a:r>
        </a:p>
        <a:p>
          <a:pPr lvl="0" algn="ctr" defTabSz="889000">
            <a:lnSpc>
              <a:spcPct val="90000"/>
            </a:lnSpc>
            <a:spcBef>
              <a:spcPct val="0"/>
            </a:spcBef>
            <a:spcAft>
              <a:spcPct val="35000"/>
            </a:spcAft>
          </a:pPr>
          <a:r>
            <a:rPr lang="en-US" sz="2000" b="1" kern="1200" dirty="0" smtClean="0">
              <a:latin typeface="Franklin Gothic Medium" pitchFamily="34" charset="0"/>
            </a:rPr>
            <a:t>During</a:t>
          </a:r>
          <a:endParaRPr lang="en-US" sz="2000" b="1" kern="1200" dirty="0">
            <a:latin typeface="Franklin Gothic Medium" pitchFamily="34" charset="0"/>
          </a:endParaRPr>
        </a:p>
      </dsp:txBody>
      <dsp:txXfrm rot="-5400000">
        <a:off x="2601853" y="301300"/>
        <a:ext cx="1766329" cy="1101990"/>
      </dsp:txXfrm>
    </dsp:sp>
    <dsp:sp modelId="{41A2E016-897A-4CA1-A1B8-EA60CEF065BC}">
      <dsp:nvSpPr>
        <dsp:cNvPr id="0" name=""/>
        <dsp:cNvSpPr/>
      </dsp:nvSpPr>
      <dsp:spPr>
        <a:xfrm rot="5400000">
          <a:off x="739624" y="1081509"/>
          <a:ext cx="388666" cy="1867914"/>
        </a:xfrm>
        <a:prstGeom prst="ellipse">
          <a:avLst/>
        </a:prstGeom>
        <a:solidFill>
          <a:schemeClr val="tx2">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effectLst/>
              <a:latin typeface="Franklin Gothic Medium" pitchFamily="34" charset="0"/>
            </a:rPr>
            <a:t>Peer Assist</a:t>
          </a:r>
          <a:endParaRPr lang="en-US" sz="1800" b="0" kern="1200" dirty="0">
            <a:solidFill>
              <a:schemeClr val="bg1"/>
            </a:solidFill>
            <a:effectLst/>
            <a:latin typeface="Franklin Gothic Medium" pitchFamily="34" charset="0"/>
          </a:endParaRPr>
        </a:p>
      </dsp:txBody>
      <dsp:txXfrm rot="-5400000">
        <a:off x="273550" y="1878052"/>
        <a:ext cx="1320814" cy="274828"/>
      </dsp:txXfrm>
    </dsp:sp>
    <dsp:sp modelId="{F7506BFF-33E0-4919-9DF5-E31B1059F425}">
      <dsp:nvSpPr>
        <dsp:cNvPr id="0" name=""/>
        <dsp:cNvSpPr/>
      </dsp:nvSpPr>
      <dsp:spPr>
        <a:xfrm>
          <a:off x="5397841" y="3139331"/>
          <a:ext cx="1844730" cy="991790"/>
        </a:xfrm>
        <a:prstGeom prst="rect">
          <a:avLst/>
        </a:prstGeom>
        <a:noFill/>
        <a:ln>
          <a:noFill/>
        </a:ln>
        <a:effectLst/>
      </dsp:spPr>
      <dsp:style>
        <a:lnRef idx="0">
          <a:scrgbClr r="0" g="0" b="0"/>
        </a:lnRef>
        <a:fillRef idx="0">
          <a:scrgbClr r="0" g="0" b="0"/>
        </a:fillRef>
        <a:effectRef idx="0">
          <a:scrgbClr r="0" g="0" b="0"/>
        </a:effectRef>
        <a:fontRef idx="minor"/>
      </dsp:style>
    </dsp:sp>
    <dsp:sp modelId="{B27C1A68-1A57-4478-8329-3F63D985ECAF}">
      <dsp:nvSpPr>
        <dsp:cNvPr id="0" name=""/>
        <dsp:cNvSpPr/>
      </dsp:nvSpPr>
      <dsp:spPr>
        <a:xfrm rot="5400000">
          <a:off x="119732" y="-30223"/>
          <a:ext cx="1652984" cy="1892448"/>
        </a:xfrm>
        <a:prstGeom prst="trapezoid">
          <a:avLst/>
        </a:prstGeom>
        <a:gradFill rotWithShape="0">
          <a:gsLst>
            <a:gs pos="0">
              <a:schemeClr val="accent2">
                <a:hueOff val="3343942"/>
                <a:satOff val="-4171"/>
                <a:lumOff val="981"/>
                <a:alphaOff val="0"/>
                <a:tint val="50000"/>
                <a:satMod val="300000"/>
              </a:schemeClr>
            </a:gs>
            <a:gs pos="35000">
              <a:schemeClr val="accent2">
                <a:hueOff val="3343942"/>
                <a:satOff val="-4171"/>
                <a:lumOff val="981"/>
                <a:alphaOff val="0"/>
                <a:tint val="37000"/>
                <a:satMod val="300000"/>
              </a:schemeClr>
            </a:gs>
            <a:gs pos="100000">
              <a:schemeClr val="accent2">
                <a:hueOff val="3343942"/>
                <a:satOff val="-4171"/>
                <a:lumOff val="98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latin typeface="Franklin Gothic Medium" pitchFamily="34" charset="0"/>
            </a:rPr>
            <a:t>Learning Before</a:t>
          </a:r>
          <a:endParaRPr lang="en-US" sz="2000" b="1" kern="1200" dirty="0">
            <a:latin typeface="Franklin Gothic Medium" pitchFamily="34" charset="0"/>
          </a:endParaRPr>
        </a:p>
      </dsp:txBody>
      <dsp:txXfrm rot="-5400000">
        <a:off x="0" y="365006"/>
        <a:ext cx="1577040" cy="1101990"/>
      </dsp:txXfrm>
    </dsp:sp>
    <dsp:sp modelId="{85A99799-195E-4C10-8802-42E113758761}">
      <dsp:nvSpPr>
        <dsp:cNvPr id="0" name=""/>
        <dsp:cNvSpPr/>
      </dsp:nvSpPr>
      <dsp:spPr>
        <a:xfrm rot="5400000">
          <a:off x="6638876" y="873668"/>
          <a:ext cx="864196" cy="2469657"/>
        </a:xfrm>
        <a:prstGeom prst="ellipse">
          <a:avLst/>
        </a:prstGeom>
        <a:solidFill>
          <a:srgbClr val="FFCC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effectLst/>
              <a:latin typeface="Franklin Gothic Medium" pitchFamily="34" charset="0"/>
            </a:rPr>
            <a:t>Post Implementation Review</a:t>
          </a:r>
          <a:endParaRPr lang="en-US" sz="1800" b="0" kern="1200" dirty="0">
            <a:effectLst/>
            <a:latin typeface="Franklin Gothic Medium" pitchFamily="34" charset="0"/>
          </a:endParaRPr>
        </a:p>
      </dsp:txBody>
      <dsp:txXfrm rot="-5400000">
        <a:off x="6197819" y="1802957"/>
        <a:ext cx="1746311" cy="611078"/>
      </dsp:txXfrm>
    </dsp:sp>
    <dsp:sp modelId="{7B6D41B7-FC1E-44B8-8744-50509E4D8E91}">
      <dsp:nvSpPr>
        <dsp:cNvPr id="0" name=""/>
        <dsp:cNvSpPr/>
      </dsp:nvSpPr>
      <dsp:spPr>
        <a:xfrm>
          <a:off x="1291828" y="4542384"/>
          <a:ext cx="1785223" cy="991790"/>
        </a:xfrm>
        <a:prstGeom prst="rect">
          <a:avLst/>
        </a:prstGeom>
        <a:noFill/>
        <a:ln>
          <a:noFill/>
        </a:ln>
        <a:effectLst/>
      </dsp:spPr>
      <dsp:style>
        <a:lnRef idx="0">
          <a:scrgbClr r="0" g="0" b="0"/>
        </a:lnRef>
        <a:fillRef idx="0">
          <a:scrgbClr r="0" g="0" b="0"/>
        </a:fillRef>
        <a:effectRef idx="0">
          <a:scrgbClr r="0" g="0" b="0"/>
        </a:effectRef>
        <a:fontRef idx="minor"/>
      </dsp:style>
    </dsp:sp>
    <dsp:sp modelId="{83E837CE-1DDE-43B9-BFD4-D67BBC5F4E21}">
      <dsp:nvSpPr>
        <dsp:cNvPr id="0" name=""/>
        <dsp:cNvSpPr/>
      </dsp:nvSpPr>
      <dsp:spPr>
        <a:xfrm rot="5400000">
          <a:off x="3865355" y="705408"/>
          <a:ext cx="650052" cy="2439644"/>
        </a:xfrm>
        <a:prstGeom prst="ellipse">
          <a:avLst/>
        </a:prstGeom>
        <a:solidFill>
          <a:srgbClr val="00206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latin typeface="Franklin Gothic Medium" pitchFamily="34" charset="0"/>
            </a:rPr>
            <a:t>After Action Reviews</a:t>
          </a:r>
          <a:endParaRPr lang="en-US" sz="1800" kern="1200" dirty="0">
            <a:solidFill>
              <a:schemeClr val="bg1"/>
            </a:solidFill>
            <a:latin typeface="Franklin Gothic Medium" pitchFamily="34" charset="0"/>
          </a:endParaRPr>
        </a:p>
      </dsp:txBody>
      <dsp:txXfrm rot="-5400000">
        <a:off x="3327837" y="1695402"/>
        <a:ext cx="1725088" cy="4596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375FA-8B19-4BA2-B088-2945D3A0732D}">
      <dsp:nvSpPr>
        <dsp:cNvPr id="0" name=""/>
        <dsp:cNvSpPr/>
      </dsp:nvSpPr>
      <dsp:spPr>
        <a:xfrm>
          <a:off x="2393431" y="1945534"/>
          <a:ext cx="1339301" cy="88316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210267-ABE1-4FFE-93F4-34966E9B2E8F}">
      <dsp:nvSpPr>
        <dsp:cNvPr id="0" name=""/>
        <dsp:cNvSpPr/>
      </dsp:nvSpPr>
      <dsp:spPr>
        <a:xfrm>
          <a:off x="1987641" y="1891579"/>
          <a:ext cx="1995682" cy="1181609"/>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871178-CAFC-4FC2-85D7-0E33ECF7D60A}">
      <dsp:nvSpPr>
        <dsp:cNvPr id="0" name=""/>
        <dsp:cNvSpPr/>
      </dsp:nvSpPr>
      <dsp:spPr>
        <a:xfrm>
          <a:off x="2102659" y="2975557"/>
          <a:ext cx="1957366" cy="6158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lvl="0" algn="ctr" defTabSz="889000">
            <a:lnSpc>
              <a:spcPct val="100000"/>
            </a:lnSpc>
            <a:spcBef>
              <a:spcPct val="0"/>
            </a:spcBef>
            <a:spcAft>
              <a:spcPct val="35000"/>
            </a:spcAft>
          </a:pPr>
          <a:r>
            <a:rPr lang="en-US" sz="2000" b="1" kern="1200" dirty="0" smtClean="0">
              <a:solidFill>
                <a:schemeClr val="accent3">
                  <a:lumMod val="75000"/>
                </a:schemeClr>
              </a:solidFill>
            </a:rPr>
            <a:t>PLL GUIDE</a:t>
          </a:r>
          <a:endParaRPr lang="en-US" sz="2000" b="1" kern="1200" dirty="0">
            <a:solidFill>
              <a:schemeClr val="accent3">
                <a:lumMod val="75000"/>
              </a:schemeClr>
            </a:solidFill>
          </a:endParaRPr>
        </a:p>
      </dsp:txBody>
      <dsp:txXfrm>
        <a:off x="2102659" y="2975557"/>
        <a:ext cx="1957366" cy="61589"/>
      </dsp:txXfrm>
    </dsp:sp>
    <dsp:sp modelId="{717925B1-02D4-454B-ABE7-9EFC54949BBC}">
      <dsp:nvSpPr>
        <dsp:cNvPr id="0" name=""/>
        <dsp:cNvSpPr/>
      </dsp:nvSpPr>
      <dsp:spPr>
        <a:xfrm>
          <a:off x="506407" y="180154"/>
          <a:ext cx="1122762" cy="106765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F14266-6A36-48C7-9148-84E16F1EF7C6}">
      <dsp:nvSpPr>
        <dsp:cNvPr id="0" name=""/>
        <dsp:cNvSpPr/>
      </dsp:nvSpPr>
      <dsp:spPr>
        <a:xfrm>
          <a:off x="5228" y="0"/>
          <a:ext cx="1951150" cy="1850945"/>
        </a:xfrm>
        <a:prstGeom prst="rect">
          <a:avLst/>
        </a:prstGeom>
        <a:noFill/>
        <a:ln w="25400" cap="flat" cmpd="sng" algn="ctr">
          <a:solidFill>
            <a:schemeClr val="accent1">
              <a:shade val="60000"/>
              <a:hueOff val="0"/>
              <a:satOff val="0"/>
              <a:lumOff val="0"/>
              <a:alphaOff val="0"/>
            </a:schemeClr>
          </a:solidFill>
          <a:prstDash val="solid"/>
        </a:ln>
        <a:effectLst/>
        <a:scene3d>
          <a:camera prst="isometricOffAxis2Top"/>
          <a:lightRig rig="threePt" dir="t"/>
        </a:scene3d>
      </dsp:spPr>
      <dsp:style>
        <a:lnRef idx="2">
          <a:scrgbClr r="0" g="0" b="0"/>
        </a:lnRef>
        <a:fillRef idx="0">
          <a:scrgbClr r="0" g="0" b="0"/>
        </a:fillRef>
        <a:effectRef idx="0">
          <a:scrgbClr r="0" g="0" b="0"/>
        </a:effectRef>
        <a:fontRef idx="minor"/>
      </dsp:style>
    </dsp:sp>
    <dsp:sp modelId="{B4858C7F-D92F-4230-B9C8-D65008906944}">
      <dsp:nvSpPr>
        <dsp:cNvPr id="0" name=""/>
        <dsp:cNvSpPr/>
      </dsp:nvSpPr>
      <dsp:spPr>
        <a:xfrm>
          <a:off x="56862" y="1551748"/>
          <a:ext cx="1695738" cy="215978"/>
        </a:xfrm>
        <a:prstGeom prst="rect">
          <a:avLst/>
        </a:prstGeom>
        <a:noFill/>
        <a:ln w="25400" cap="flat" cmpd="sng" algn="ctr">
          <a:noFill/>
          <a:prstDash val="solid"/>
        </a:ln>
        <a:effectLst/>
        <a:scene3d>
          <a:camera prst="orthographicFront">
            <a:rot lat="0" lon="0" rev="0"/>
          </a:camera>
          <a:lightRig rig="threePt" dir="t"/>
        </a:scene3d>
        <a:sp3d/>
      </dsp:spPr>
      <dsp:style>
        <a:lnRef idx="2">
          <a:scrgbClr r="0" g="0" b="0"/>
        </a:lnRef>
        <a:fillRef idx="1">
          <a:scrgbClr r="0" g="0" b="0"/>
        </a:fillRef>
        <a:effectRef idx="0">
          <a:scrgbClr r="0" g="0" b="0"/>
        </a:effectRef>
        <a:fontRef idx="minor"/>
      </dsp:style>
      <dsp:txBody>
        <a:bodyPr spcFirstLastPara="0" vert="horz" wrap="square" lIns="30480" tIns="10160" rIns="30480" bIns="0" numCol="1" spcCol="1270" anchor="b" anchorCtr="0">
          <a:noAutofit/>
        </a:bodyPr>
        <a:lstStyle/>
        <a:p>
          <a:pPr lvl="0" algn="ctr" defTabSz="711200">
            <a:lnSpc>
              <a:spcPct val="90000"/>
            </a:lnSpc>
            <a:spcBef>
              <a:spcPct val="0"/>
            </a:spcBef>
            <a:spcAft>
              <a:spcPct val="35000"/>
            </a:spcAft>
          </a:pPr>
          <a:r>
            <a:rPr lang="en-US" sz="1600" b="1" kern="1200" dirty="0" smtClean="0">
              <a:solidFill>
                <a:schemeClr val="accent1">
                  <a:lumMod val="50000"/>
                </a:schemeClr>
              </a:solidFill>
            </a:rPr>
            <a:t>AWARENESS TALKS</a:t>
          </a:r>
          <a:endParaRPr lang="en-US" sz="1600" b="1" kern="1200" dirty="0">
            <a:solidFill>
              <a:schemeClr val="accent1">
                <a:lumMod val="50000"/>
              </a:schemeClr>
            </a:solidFill>
          </a:endParaRPr>
        </a:p>
      </dsp:txBody>
      <dsp:txXfrm>
        <a:off x="56862" y="1551748"/>
        <a:ext cx="1695738" cy="215978"/>
      </dsp:txXfrm>
    </dsp:sp>
    <dsp:sp modelId="{794B2472-AC8E-4A43-8B81-E2789196D4DA}">
      <dsp:nvSpPr>
        <dsp:cNvPr id="0" name=""/>
        <dsp:cNvSpPr/>
      </dsp:nvSpPr>
      <dsp:spPr>
        <a:xfrm rot="1071673">
          <a:off x="3803286" y="323408"/>
          <a:ext cx="1051423" cy="746080"/>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82102E-A60C-4E99-806E-3339E99B256A}">
      <dsp:nvSpPr>
        <dsp:cNvPr id="0" name=""/>
        <dsp:cNvSpPr/>
      </dsp:nvSpPr>
      <dsp:spPr>
        <a:xfrm rot="305563">
          <a:off x="3314185" y="109035"/>
          <a:ext cx="1892498" cy="1372509"/>
        </a:xfrm>
        <a:prstGeom prst="rect">
          <a:avLst/>
        </a:prstGeom>
        <a:noFill/>
        <a:ln w="25400" cap="flat" cmpd="sng" algn="ctr">
          <a:solidFill>
            <a:schemeClr val="accent1">
              <a:lumMod val="75000"/>
            </a:schemeClr>
          </a:solidFill>
          <a:prstDash val="solid"/>
        </a:ln>
        <a:effectLst/>
        <a:scene3d>
          <a:camera prst="perspectiveContrastingLeftFacing"/>
          <a:lightRig rig="threePt" dir="t"/>
        </a:scene3d>
      </dsp:spPr>
      <dsp:style>
        <a:lnRef idx="2">
          <a:scrgbClr r="0" g="0" b="0"/>
        </a:lnRef>
        <a:fillRef idx="0">
          <a:scrgbClr r="0" g="0" b="0"/>
        </a:fillRef>
        <a:effectRef idx="0">
          <a:scrgbClr r="0" g="0" b="0"/>
        </a:effectRef>
        <a:fontRef idx="minor"/>
      </dsp:style>
    </dsp:sp>
    <dsp:sp modelId="{CD88A291-8ECC-45F8-9458-368C03727156}">
      <dsp:nvSpPr>
        <dsp:cNvPr id="0" name=""/>
        <dsp:cNvSpPr/>
      </dsp:nvSpPr>
      <dsp:spPr>
        <a:xfrm rot="473841">
          <a:off x="3262614" y="1017412"/>
          <a:ext cx="1970876" cy="359163"/>
        </a:xfrm>
        <a:prstGeom prst="rect">
          <a:avLst/>
        </a:prstGeom>
        <a:noFill/>
        <a:ln w="25400" cap="flat" cmpd="sng" algn="ctr">
          <a:noFill/>
          <a:prstDash val="solid"/>
        </a:ln>
        <a:effectLst/>
        <a:scene3d>
          <a:camera prst="perspectiveContrastingLeftFacing"/>
          <a:lightRig rig="threePt" dir="t"/>
        </a:scene3d>
        <a:sp3d/>
      </dsp:spPr>
      <dsp:style>
        <a:lnRef idx="2">
          <a:scrgbClr r="0" g="0" b="0"/>
        </a:lnRef>
        <a:fillRef idx="1">
          <a:scrgbClr r="0" g="0" b="0"/>
        </a:fillRef>
        <a:effectRef idx="0">
          <a:scrgbClr r="0" g="0" b="0"/>
        </a:effectRef>
        <a:fontRef idx="minor"/>
      </dsp:style>
      <dsp:txBody>
        <a:bodyPr spcFirstLastPara="0" vert="horz" wrap="square" lIns="30480" tIns="10160" rIns="30480" bIns="0" numCol="1" spcCol="1270" anchor="b" anchorCtr="0">
          <a:noAutofit/>
        </a:bodyPr>
        <a:lstStyle/>
        <a:p>
          <a:pPr lvl="0" algn="ctr" defTabSz="711200">
            <a:lnSpc>
              <a:spcPct val="90000"/>
            </a:lnSpc>
            <a:spcBef>
              <a:spcPct val="0"/>
            </a:spcBef>
            <a:spcAft>
              <a:spcPct val="35000"/>
            </a:spcAft>
          </a:pPr>
          <a:r>
            <a:rPr lang="en-US" sz="1600" b="1" kern="1200" dirty="0" smtClean="0">
              <a:solidFill>
                <a:schemeClr val="accent2">
                  <a:lumMod val="75000"/>
                </a:schemeClr>
              </a:solidFill>
            </a:rPr>
            <a:t>PLL WORKSHOPS</a:t>
          </a:r>
          <a:endParaRPr lang="en-US" sz="1600" b="1" kern="1200" dirty="0">
            <a:solidFill>
              <a:schemeClr val="accent2">
                <a:lumMod val="75000"/>
              </a:schemeClr>
            </a:solidFill>
          </a:endParaRPr>
        </a:p>
      </dsp:txBody>
      <dsp:txXfrm>
        <a:off x="3262614" y="1017412"/>
        <a:ext cx="1970876" cy="359163"/>
      </dsp:txXfrm>
    </dsp:sp>
    <dsp:sp modelId="{6A5E00D5-C5F4-4DE2-A208-8596635AB384}">
      <dsp:nvSpPr>
        <dsp:cNvPr id="0" name=""/>
        <dsp:cNvSpPr/>
      </dsp:nvSpPr>
      <dsp:spPr>
        <a:xfrm>
          <a:off x="-204853" y="2659730"/>
          <a:ext cx="1136577" cy="68529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a:scene3d>
          <a:camera prst="orthographicFront">
            <a:rot lat="0" lon="0" rev="600000"/>
          </a:camera>
          <a:lightRig rig="threePt" dir="t"/>
        </a:scene3d>
      </dsp:spPr>
      <dsp:style>
        <a:lnRef idx="2">
          <a:scrgbClr r="0" g="0" b="0"/>
        </a:lnRef>
        <a:fillRef idx="1">
          <a:scrgbClr r="0" g="0" b="0"/>
        </a:fillRef>
        <a:effectRef idx="0">
          <a:scrgbClr r="0" g="0" b="0"/>
        </a:effectRef>
        <a:fontRef idx="minor"/>
      </dsp:style>
    </dsp:sp>
    <dsp:sp modelId="{841CF266-CB56-4F7C-BCA0-0118111BB1D3}">
      <dsp:nvSpPr>
        <dsp:cNvPr id="0" name=""/>
        <dsp:cNvSpPr/>
      </dsp:nvSpPr>
      <dsp:spPr>
        <a:xfrm>
          <a:off x="-237188" y="2630695"/>
          <a:ext cx="1201803" cy="1199882"/>
        </a:xfrm>
        <a:prstGeom prst="rect">
          <a:avLst/>
        </a:prstGeom>
        <a:noFill/>
        <a:ln w="25400" cap="flat" cmpd="sng" algn="ctr">
          <a:solidFill>
            <a:schemeClr val="accent1">
              <a:shade val="60000"/>
              <a:hueOff val="0"/>
              <a:satOff val="0"/>
              <a:lumOff val="0"/>
              <a:alphaOff val="0"/>
            </a:schemeClr>
          </a:solidFill>
          <a:prstDash val="solid"/>
        </a:ln>
        <a:effectLst/>
        <a:scene3d>
          <a:camera prst="orthographicFront">
            <a:rot lat="0" lon="300000" rev="600000"/>
          </a:camera>
          <a:lightRig rig="threePt" dir="t"/>
        </a:scene3d>
      </dsp:spPr>
      <dsp:style>
        <a:lnRef idx="2">
          <a:scrgbClr r="0" g="0" b="0"/>
        </a:lnRef>
        <a:fillRef idx="0">
          <a:scrgbClr r="0" g="0" b="0"/>
        </a:fillRef>
        <a:effectRef idx="0">
          <a:scrgbClr r="0" g="0" b="0"/>
        </a:effectRef>
        <a:fontRef idx="minor"/>
      </dsp:style>
    </dsp:sp>
    <dsp:sp modelId="{A4279F0E-18E7-494D-A9CE-F19BD28F29ED}">
      <dsp:nvSpPr>
        <dsp:cNvPr id="0" name=""/>
        <dsp:cNvSpPr/>
      </dsp:nvSpPr>
      <dsp:spPr>
        <a:xfrm>
          <a:off x="0" y="3387740"/>
          <a:ext cx="581291" cy="328684"/>
        </a:xfrm>
        <a:prstGeom prst="rect">
          <a:avLst/>
        </a:prstGeom>
        <a:noFill/>
        <a:ln w="25400" cap="flat" cmpd="sng" algn="ctr">
          <a:noFill/>
          <a:prstDash val="solid"/>
        </a:ln>
        <a:effectLst/>
        <a:scene3d>
          <a:camera prst="orthographicFront">
            <a:rot lat="0" lon="0" rev="600000"/>
          </a:camera>
          <a:lightRig rig="threePt" dir="t"/>
        </a:scene3d>
        <a:sp3d/>
      </dsp:spPr>
      <dsp:style>
        <a:lnRef idx="2">
          <a:scrgbClr r="0" g="0" b="0"/>
        </a:lnRef>
        <a:fillRef idx="1">
          <a:scrgbClr r="0" g="0" b="0"/>
        </a:fillRef>
        <a:effectRef idx="0">
          <a:scrgbClr r="0" g="0" b="0"/>
        </a:effectRef>
        <a:fontRef idx="minor"/>
      </dsp:style>
      <dsp:txBody>
        <a:bodyPr spcFirstLastPara="0" vert="horz" wrap="square" lIns="30480" tIns="10160" rIns="30480" bIns="0" numCol="1" spcCol="1270" anchor="b" anchorCtr="0">
          <a:noAutofit/>
        </a:bodyPr>
        <a:lstStyle/>
        <a:p>
          <a:pPr lvl="0" algn="ctr" defTabSz="711200">
            <a:lnSpc>
              <a:spcPct val="90000"/>
            </a:lnSpc>
            <a:spcBef>
              <a:spcPct val="0"/>
            </a:spcBef>
            <a:spcAft>
              <a:spcPct val="35000"/>
            </a:spcAft>
          </a:pPr>
          <a:r>
            <a:rPr lang="en-US" sz="1600" b="1" kern="1200" dirty="0" smtClean="0">
              <a:solidFill>
                <a:srgbClr val="002060"/>
              </a:solidFill>
            </a:rPr>
            <a:t>KPI </a:t>
          </a:r>
          <a:endParaRPr lang="en-US" sz="1600" b="1" kern="1200" dirty="0">
            <a:solidFill>
              <a:srgbClr val="002060"/>
            </a:solidFill>
          </a:endParaRPr>
        </a:p>
      </dsp:txBody>
      <dsp:txXfrm>
        <a:off x="0" y="3387740"/>
        <a:ext cx="581291" cy="328684"/>
      </dsp:txXfrm>
    </dsp:sp>
    <dsp:sp modelId="{FE04EC1D-8778-47F9-B56C-13124C3765DC}">
      <dsp:nvSpPr>
        <dsp:cNvPr id="0" name=""/>
        <dsp:cNvSpPr/>
      </dsp:nvSpPr>
      <dsp:spPr>
        <a:xfrm>
          <a:off x="4620903" y="4056703"/>
          <a:ext cx="439753" cy="44631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0F424-CF01-4A62-BD4F-1E7A0A9DD0D3}">
      <dsp:nvSpPr>
        <dsp:cNvPr id="0" name=""/>
        <dsp:cNvSpPr/>
      </dsp:nvSpPr>
      <dsp:spPr>
        <a:xfrm>
          <a:off x="3500343" y="3705723"/>
          <a:ext cx="2062256" cy="1440152"/>
        </a:xfrm>
        <a:prstGeom prst="rect">
          <a:avLst/>
        </a:prstGeom>
        <a:noFill/>
        <a:ln w="25400" cap="flat" cmpd="sng" algn="ctr">
          <a:solidFill>
            <a:schemeClr val="accent1">
              <a:shade val="60000"/>
              <a:hueOff val="0"/>
              <a:satOff val="0"/>
              <a:lumOff val="0"/>
              <a:alphaOff val="0"/>
            </a:schemeClr>
          </a:solidFill>
          <a:prstDash val="solid"/>
        </a:ln>
        <a:effectLst/>
        <a:scene3d>
          <a:camera prst="isometricOffAxis1Right"/>
          <a:lightRig rig="threePt" dir="t"/>
        </a:scene3d>
      </dsp:spPr>
      <dsp:style>
        <a:lnRef idx="2">
          <a:scrgbClr r="0" g="0" b="0"/>
        </a:lnRef>
        <a:fillRef idx="0">
          <a:scrgbClr r="0" g="0" b="0"/>
        </a:fillRef>
        <a:effectRef idx="0">
          <a:scrgbClr r="0" g="0" b="0"/>
        </a:effectRef>
        <a:fontRef idx="minor"/>
      </dsp:style>
    </dsp:sp>
    <dsp:sp modelId="{40B5859F-9582-46CD-A012-727A3D524BCE}">
      <dsp:nvSpPr>
        <dsp:cNvPr id="0" name=""/>
        <dsp:cNvSpPr/>
      </dsp:nvSpPr>
      <dsp:spPr>
        <a:xfrm>
          <a:off x="3832199" y="4620530"/>
          <a:ext cx="1625925" cy="328684"/>
        </a:xfrm>
        <a:prstGeom prst="rect">
          <a:avLst/>
        </a:prstGeom>
        <a:noFill/>
        <a:ln w="25400" cap="flat" cmpd="sng" algn="ctr">
          <a:noFill/>
          <a:prstDash val="solid"/>
        </a:ln>
        <a:effectLst/>
        <a:scene3d>
          <a:camera prst="isometricOffAxis1Right"/>
          <a:lightRig rig="threePt" dir="t"/>
        </a:scene3d>
        <a:sp3d/>
      </dsp:spPr>
      <dsp:style>
        <a:lnRef idx="2">
          <a:scrgbClr r="0" g="0" b="0"/>
        </a:lnRef>
        <a:fillRef idx="1">
          <a:scrgbClr r="0" g="0" b="0"/>
        </a:fillRef>
        <a:effectRef idx="0">
          <a:scrgbClr r="0" g="0" b="0"/>
        </a:effectRef>
        <a:fontRef idx="minor"/>
      </dsp:style>
      <dsp:txBody>
        <a:bodyPr spcFirstLastPara="0" vert="horz" wrap="square" lIns="30480" tIns="10160" rIns="30480" bIns="0" numCol="1" spcCol="1270" anchor="b" anchorCtr="0">
          <a:noAutofit/>
        </a:bodyPr>
        <a:lstStyle/>
        <a:p>
          <a:pPr lvl="0" algn="ctr" defTabSz="711200">
            <a:lnSpc>
              <a:spcPct val="90000"/>
            </a:lnSpc>
            <a:spcBef>
              <a:spcPct val="0"/>
            </a:spcBef>
            <a:spcAft>
              <a:spcPct val="35000"/>
            </a:spcAft>
          </a:pPr>
          <a:r>
            <a:rPr lang="en-US" sz="1600" b="1" kern="1200" dirty="0" smtClean="0">
              <a:solidFill>
                <a:srgbClr val="B70985"/>
              </a:solidFill>
            </a:rPr>
            <a:t>PLL COMPILATION</a:t>
          </a:r>
          <a:endParaRPr lang="en-US" sz="1600" b="1" kern="1200" dirty="0">
            <a:solidFill>
              <a:srgbClr val="B70985"/>
            </a:solidFill>
          </a:endParaRPr>
        </a:p>
      </dsp:txBody>
      <dsp:txXfrm>
        <a:off x="3832199" y="4620530"/>
        <a:ext cx="1625925" cy="328684"/>
      </dsp:txXfrm>
    </dsp:sp>
    <dsp:sp modelId="{6298690B-214A-4B07-AA9E-CA5FB6E6B7A7}">
      <dsp:nvSpPr>
        <dsp:cNvPr id="0" name=""/>
        <dsp:cNvSpPr/>
      </dsp:nvSpPr>
      <dsp:spPr>
        <a:xfrm>
          <a:off x="1919224" y="4539211"/>
          <a:ext cx="40450" cy="29180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347BE-E8BD-408D-8310-F5C2B3C9965F}">
      <dsp:nvSpPr>
        <dsp:cNvPr id="0" name=""/>
        <dsp:cNvSpPr/>
      </dsp:nvSpPr>
      <dsp:spPr>
        <a:xfrm>
          <a:off x="1017163" y="3146283"/>
          <a:ext cx="2183236" cy="2139269"/>
        </a:xfrm>
        <a:prstGeom prst="rect">
          <a:avLst/>
        </a:prstGeom>
        <a:noFill/>
        <a:ln w="25400" cap="flat" cmpd="sng" algn="ctr">
          <a:solidFill>
            <a:schemeClr val="accent1">
              <a:shade val="60000"/>
              <a:hueOff val="0"/>
              <a:satOff val="0"/>
              <a:lumOff val="0"/>
              <a:alphaOff val="0"/>
            </a:schemeClr>
          </a:solidFill>
          <a:prstDash val="solid"/>
        </a:ln>
        <a:effectLst/>
        <a:scene3d>
          <a:camera prst="isometricLeftDown"/>
          <a:lightRig rig="threePt" dir="t"/>
        </a:scene3d>
      </dsp:spPr>
      <dsp:style>
        <a:lnRef idx="2">
          <a:scrgbClr r="0" g="0" b="0"/>
        </a:lnRef>
        <a:fillRef idx="0">
          <a:scrgbClr r="0" g="0" b="0"/>
        </a:fillRef>
        <a:effectRef idx="0">
          <a:scrgbClr r="0" g="0" b="0"/>
        </a:effectRef>
        <a:fontRef idx="minor"/>
      </dsp:style>
    </dsp:sp>
    <dsp:sp modelId="{66010D79-6F80-476A-B2DF-EA93F6A8E9F0}">
      <dsp:nvSpPr>
        <dsp:cNvPr id="0" name=""/>
        <dsp:cNvSpPr/>
      </dsp:nvSpPr>
      <dsp:spPr>
        <a:xfrm>
          <a:off x="1062782" y="4691809"/>
          <a:ext cx="2137618" cy="489792"/>
        </a:xfrm>
        <a:prstGeom prst="rect">
          <a:avLst/>
        </a:prstGeom>
        <a:noFill/>
        <a:ln w="25400" cap="flat" cmpd="sng" algn="ctr">
          <a:noFill/>
          <a:prstDash val="solid"/>
        </a:ln>
        <a:effectLst/>
        <a:scene3d>
          <a:camera prst="isometricLeftDown"/>
          <a:lightRig rig="threePt" dir="t"/>
        </a:scene3d>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lvl="0" algn="ctr" defTabSz="889000">
            <a:lnSpc>
              <a:spcPct val="90000"/>
            </a:lnSpc>
            <a:spcBef>
              <a:spcPct val="0"/>
            </a:spcBef>
            <a:spcAft>
              <a:spcPct val="35000"/>
            </a:spcAft>
          </a:pPr>
          <a:r>
            <a:rPr lang="en-US" sz="2000" b="1" kern="1200" dirty="0" smtClean="0">
              <a:solidFill>
                <a:srgbClr val="7030A0"/>
              </a:solidFill>
            </a:rPr>
            <a:t>EMBEDDING PLL IN WORKFLOW</a:t>
          </a:r>
          <a:endParaRPr lang="en-US" sz="2000" b="1" kern="1200" dirty="0">
            <a:solidFill>
              <a:srgbClr val="7030A0"/>
            </a:solidFill>
          </a:endParaRPr>
        </a:p>
      </dsp:txBody>
      <dsp:txXfrm>
        <a:off x="1062782" y="4691809"/>
        <a:ext cx="2137618" cy="489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4FF86-C737-4DF0-9C85-B2183D5830E6}">
      <dsp:nvSpPr>
        <dsp:cNvPr id="0" name=""/>
        <dsp:cNvSpPr/>
      </dsp:nvSpPr>
      <dsp:spPr>
        <a:xfrm>
          <a:off x="-2967447" y="-457077"/>
          <a:ext cx="3540189" cy="3540189"/>
        </a:xfrm>
        <a:prstGeom prst="blockArc">
          <a:avLst>
            <a:gd name="adj1" fmla="val 18900000"/>
            <a:gd name="adj2" fmla="val 2700000"/>
            <a:gd name="adj3" fmla="val 610"/>
          </a:avLst>
        </a:prstGeom>
        <a:noFill/>
        <a:ln w="25400" cap="flat" cmpd="sng" algn="ctr">
          <a:solidFill>
            <a:schemeClr val="accent6">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D978078-BC42-4083-946E-52DCC13330C1}">
      <dsp:nvSpPr>
        <dsp:cNvPr id="0" name=""/>
        <dsp:cNvSpPr/>
      </dsp:nvSpPr>
      <dsp:spPr>
        <a:xfrm>
          <a:off x="368257" y="262603"/>
          <a:ext cx="3409267" cy="525206"/>
        </a:xfrm>
        <a:prstGeom prst="rect">
          <a:avLst/>
        </a:prstGeom>
        <a:solidFill>
          <a:srgbClr val="3399FF">
            <a:alpha val="9000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688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Communities of Practice</a:t>
          </a:r>
          <a:endParaRPr lang="en-US" sz="2300" kern="1200" dirty="0"/>
        </a:p>
      </dsp:txBody>
      <dsp:txXfrm>
        <a:off x="368257" y="262603"/>
        <a:ext cx="3409267" cy="525206"/>
      </dsp:txXfrm>
    </dsp:sp>
    <dsp:sp modelId="{DB145288-9A69-4BFD-942F-A1E28DEF984A}">
      <dsp:nvSpPr>
        <dsp:cNvPr id="0" name=""/>
        <dsp:cNvSpPr/>
      </dsp:nvSpPr>
      <dsp:spPr>
        <a:xfrm>
          <a:off x="40003" y="196952"/>
          <a:ext cx="656508" cy="656508"/>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756E905B-AEDD-4F69-BF10-C8C50784A627}">
      <dsp:nvSpPr>
        <dsp:cNvPr id="0" name=""/>
        <dsp:cNvSpPr/>
      </dsp:nvSpPr>
      <dsp:spPr>
        <a:xfrm>
          <a:off x="559170" y="1050413"/>
          <a:ext cx="3218354" cy="525206"/>
        </a:xfrm>
        <a:prstGeom prst="rect">
          <a:avLst/>
        </a:prstGeom>
        <a:solidFill>
          <a:srgbClr val="00B0F0">
            <a:alpha val="7000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6883" tIns="58420" rIns="58420" bIns="58420" numCol="1" spcCol="1270" anchor="ctr" anchorCtr="0">
          <a:noAutofit/>
        </a:bodyPr>
        <a:lstStyle/>
        <a:p>
          <a:pPr lvl="0" algn="l" defTabSz="1022350">
            <a:lnSpc>
              <a:spcPct val="90000"/>
            </a:lnSpc>
            <a:spcBef>
              <a:spcPct val="0"/>
            </a:spcBef>
            <a:spcAft>
              <a:spcPct val="35000"/>
            </a:spcAft>
          </a:pPr>
          <a:r>
            <a:rPr lang="en-US" sz="2300" kern="1200" dirty="0" err="1" smtClean="0"/>
            <a:t>JCoP</a:t>
          </a:r>
          <a:endParaRPr lang="en-US" sz="2300" kern="1200" dirty="0"/>
        </a:p>
      </dsp:txBody>
      <dsp:txXfrm>
        <a:off x="559170" y="1050413"/>
        <a:ext cx="3218354" cy="525206"/>
      </dsp:txXfrm>
    </dsp:sp>
    <dsp:sp modelId="{9CB9BBF4-F0D0-4136-AA79-6FDCCA8FCAC0}">
      <dsp:nvSpPr>
        <dsp:cNvPr id="0" name=""/>
        <dsp:cNvSpPr/>
      </dsp:nvSpPr>
      <dsp:spPr>
        <a:xfrm>
          <a:off x="230915" y="984762"/>
          <a:ext cx="656508" cy="656508"/>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59DBE587-089C-43BA-9CD4-4E66D675359A}">
      <dsp:nvSpPr>
        <dsp:cNvPr id="0" name=""/>
        <dsp:cNvSpPr/>
      </dsp:nvSpPr>
      <dsp:spPr>
        <a:xfrm>
          <a:off x="368257" y="1838223"/>
          <a:ext cx="3409267" cy="525206"/>
        </a:xfrm>
        <a:prstGeom prst="rect">
          <a:avLst/>
        </a:prstGeom>
        <a:solidFill>
          <a:schemeClr val="accent5">
            <a:lumMod val="25000"/>
            <a:alpha val="50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41688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JKR Yellow Pages</a:t>
          </a:r>
          <a:endParaRPr lang="en-US" sz="2300" kern="1200" dirty="0"/>
        </a:p>
      </dsp:txBody>
      <dsp:txXfrm>
        <a:off x="368257" y="1838223"/>
        <a:ext cx="3409267" cy="525206"/>
      </dsp:txXfrm>
    </dsp:sp>
    <dsp:sp modelId="{76365AD4-F173-4C02-AA19-E697A60A47B9}">
      <dsp:nvSpPr>
        <dsp:cNvPr id="0" name=""/>
        <dsp:cNvSpPr/>
      </dsp:nvSpPr>
      <dsp:spPr>
        <a:xfrm>
          <a:off x="40003" y="1772572"/>
          <a:ext cx="656508" cy="656508"/>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7FBEE-3BF4-4905-9E9C-307082595D51}">
      <dsp:nvSpPr>
        <dsp:cNvPr id="0" name=""/>
        <dsp:cNvSpPr/>
      </dsp:nvSpPr>
      <dsp:spPr>
        <a:xfrm>
          <a:off x="-2664527" y="-411026"/>
          <a:ext cx="3180343" cy="3180343"/>
        </a:xfrm>
        <a:prstGeom prst="blockArc">
          <a:avLst>
            <a:gd name="adj1" fmla="val 18900000"/>
            <a:gd name="adj2" fmla="val 2700000"/>
            <a:gd name="adj3" fmla="val 679"/>
          </a:avLst>
        </a:prstGeom>
        <a:noFill/>
        <a:ln w="25400" cap="flat" cmpd="sng" algn="ctr">
          <a:solidFill>
            <a:schemeClr val="accent6">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E5BC425-3C8C-4E1C-8ECC-F6DF91E36AF7}">
      <dsp:nvSpPr>
        <dsp:cNvPr id="0" name=""/>
        <dsp:cNvSpPr/>
      </dsp:nvSpPr>
      <dsp:spPr>
        <a:xfrm>
          <a:off x="359875" y="270057"/>
          <a:ext cx="3602524" cy="471658"/>
        </a:xfrm>
        <a:prstGeom prst="rect">
          <a:avLst/>
        </a:prstGeom>
        <a:solidFill>
          <a:srgbClr val="025198">
            <a:alpha val="9000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74379"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t>JPedia</a:t>
          </a:r>
          <a:endParaRPr lang="en-US" sz="2400" kern="1200" dirty="0"/>
        </a:p>
      </dsp:txBody>
      <dsp:txXfrm>
        <a:off x="359875" y="270057"/>
        <a:ext cx="3602524" cy="471658"/>
      </dsp:txXfrm>
    </dsp:sp>
    <dsp:sp modelId="{4231C1B4-91CE-4D51-B469-9C178D8CE9D2}">
      <dsp:nvSpPr>
        <dsp:cNvPr id="0" name=""/>
        <dsp:cNvSpPr/>
      </dsp:nvSpPr>
      <dsp:spPr>
        <a:xfrm>
          <a:off x="36842" y="176871"/>
          <a:ext cx="589572" cy="589572"/>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1B84ED48-0BF4-48CA-A5F5-836B3B62B336}">
      <dsp:nvSpPr>
        <dsp:cNvPr id="0" name=""/>
        <dsp:cNvSpPr/>
      </dsp:nvSpPr>
      <dsp:spPr>
        <a:xfrm>
          <a:off x="503076" y="943316"/>
          <a:ext cx="3431077" cy="471658"/>
        </a:xfrm>
        <a:prstGeom prst="rect">
          <a:avLst/>
        </a:prstGeom>
        <a:solidFill>
          <a:srgbClr val="0C788E">
            <a:alpha val="7000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74379"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E-Learning</a:t>
          </a:r>
          <a:endParaRPr lang="en-US" sz="2400" kern="1200" dirty="0"/>
        </a:p>
      </dsp:txBody>
      <dsp:txXfrm>
        <a:off x="503076" y="943316"/>
        <a:ext cx="3431077" cy="471658"/>
      </dsp:txXfrm>
    </dsp:sp>
    <dsp:sp modelId="{D82893E7-48AE-45DC-AD55-33F212078044}">
      <dsp:nvSpPr>
        <dsp:cNvPr id="0" name=""/>
        <dsp:cNvSpPr/>
      </dsp:nvSpPr>
      <dsp:spPr>
        <a:xfrm>
          <a:off x="208289" y="884359"/>
          <a:ext cx="589572" cy="589572"/>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 modelId="{C851089C-5A5D-4B8C-9648-87BDFCA1CB37}">
      <dsp:nvSpPr>
        <dsp:cNvPr id="0" name=""/>
        <dsp:cNvSpPr/>
      </dsp:nvSpPr>
      <dsp:spPr>
        <a:xfrm>
          <a:off x="331628" y="1650803"/>
          <a:ext cx="3602524" cy="471658"/>
        </a:xfrm>
        <a:prstGeom prst="rect">
          <a:avLst/>
        </a:prstGeom>
        <a:solidFill>
          <a:srgbClr val="025198">
            <a:alpha val="50000"/>
          </a:srgb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74379"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Project Lessons Learned</a:t>
          </a:r>
          <a:endParaRPr lang="en-US" sz="2400" kern="1200" dirty="0"/>
        </a:p>
      </dsp:txBody>
      <dsp:txXfrm>
        <a:off x="331628" y="1650803"/>
        <a:ext cx="3602524" cy="471658"/>
      </dsp:txXfrm>
    </dsp:sp>
    <dsp:sp modelId="{43C97ABC-92C8-428B-AE87-F9A562291A04}">
      <dsp:nvSpPr>
        <dsp:cNvPr id="0" name=""/>
        <dsp:cNvSpPr/>
      </dsp:nvSpPr>
      <dsp:spPr>
        <a:xfrm>
          <a:off x="36842" y="1591846"/>
          <a:ext cx="589572" cy="589572"/>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5E076-4429-4F56-B929-FA06A883C3AC}">
      <dsp:nvSpPr>
        <dsp:cNvPr id="0" name=""/>
        <dsp:cNvSpPr/>
      </dsp:nvSpPr>
      <dsp:spPr>
        <a:xfrm rot="5400000">
          <a:off x="1634616" y="-266471"/>
          <a:ext cx="580390" cy="1113334"/>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Contract </a:t>
          </a:r>
          <a:r>
            <a:rPr lang="en-US" sz="900" b="1" kern="1200" dirty="0" err="1" smtClean="0">
              <a:solidFill>
                <a:schemeClr val="tx1"/>
              </a:solidFill>
            </a:rPr>
            <a:t>Mgt</a:t>
          </a:r>
          <a:r>
            <a:rPr lang="en-US" sz="900" b="1" kern="1200" dirty="0" smtClean="0">
              <a:solidFill>
                <a:schemeClr val="tx1"/>
              </a:solidFill>
            </a:rPr>
            <a:t> </a:t>
          </a:r>
          <a:r>
            <a:rPr lang="en-US" sz="900" b="1" kern="1200" dirty="0" err="1" smtClean="0">
              <a:solidFill>
                <a:schemeClr val="tx1"/>
              </a:solidFill>
            </a:rPr>
            <a:t>CoP</a:t>
          </a:r>
          <a:endParaRPr lang="en-US" sz="900" b="1" kern="1200" dirty="0">
            <a:solidFill>
              <a:schemeClr val="tx1"/>
            </a:solidFill>
          </a:endParaRPr>
        </a:p>
      </dsp:txBody>
      <dsp:txXfrm rot="-5400000">
        <a:off x="1553700" y="96733"/>
        <a:ext cx="742222" cy="386926"/>
      </dsp:txXfrm>
    </dsp:sp>
    <dsp:sp modelId="{3B100A0A-2CF5-46CF-A3C7-E23EC37498C1}">
      <dsp:nvSpPr>
        <dsp:cNvPr id="0" name=""/>
        <dsp:cNvSpPr/>
      </dsp:nvSpPr>
      <dsp:spPr>
        <a:xfrm>
          <a:off x="1644852" y="1195539"/>
          <a:ext cx="596489" cy="320693"/>
        </a:xfrm>
        <a:prstGeom prst="rect">
          <a:avLst/>
        </a:prstGeom>
        <a:noFill/>
        <a:ln>
          <a:noFill/>
        </a:ln>
        <a:effectLst/>
      </dsp:spPr>
      <dsp:style>
        <a:lnRef idx="0">
          <a:scrgbClr r="0" g="0" b="0"/>
        </a:lnRef>
        <a:fillRef idx="0">
          <a:scrgbClr r="0" g="0" b="0"/>
        </a:fillRef>
        <a:effectRef idx="0">
          <a:scrgbClr r="0" g="0" b="0"/>
        </a:effectRef>
        <a:fontRef idx="minor"/>
      </dsp:style>
    </dsp:sp>
    <dsp:sp modelId="{6649B005-2D60-4B1D-910E-60787333A00E}">
      <dsp:nvSpPr>
        <dsp:cNvPr id="0" name=""/>
        <dsp:cNvSpPr/>
      </dsp:nvSpPr>
      <dsp:spPr>
        <a:xfrm rot="5400000">
          <a:off x="631026" y="34741"/>
          <a:ext cx="534488" cy="4650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a:p>
      </dsp:txBody>
      <dsp:txXfrm rot="-5400000">
        <a:off x="738230" y="83291"/>
        <a:ext cx="320079" cy="367906"/>
      </dsp:txXfrm>
    </dsp:sp>
    <dsp:sp modelId="{5FB40759-DB22-42A1-8396-086555DF0725}">
      <dsp:nvSpPr>
        <dsp:cNvPr id="0" name=""/>
        <dsp:cNvSpPr/>
      </dsp:nvSpPr>
      <dsp:spPr>
        <a:xfrm rot="5400000">
          <a:off x="566236" y="-78221"/>
          <a:ext cx="574666" cy="73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BIM </a:t>
          </a:r>
          <a:r>
            <a:rPr lang="en-US" sz="900" b="1" kern="1200" dirty="0" err="1" smtClean="0">
              <a:solidFill>
                <a:schemeClr val="tx1"/>
              </a:solidFill>
            </a:rPr>
            <a:t>CoP</a:t>
          </a:r>
          <a:endParaRPr lang="en-US" sz="900" b="1" kern="1200" dirty="0">
            <a:solidFill>
              <a:schemeClr val="tx1"/>
            </a:solidFill>
          </a:endParaRPr>
        </a:p>
      </dsp:txBody>
      <dsp:txXfrm rot="-5400000">
        <a:off x="609866" y="95779"/>
        <a:ext cx="487406" cy="383110"/>
      </dsp:txXfrm>
    </dsp:sp>
    <dsp:sp modelId="{82FFD649-7E65-4C85-9495-0E9CBA25F8AF}">
      <dsp:nvSpPr>
        <dsp:cNvPr id="0" name=""/>
        <dsp:cNvSpPr/>
      </dsp:nvSpPr>
      <dsp:spPr>
        <a:xfrm>
          <a:off x="856705" y="205345"/>
          <a:ext cx="577248" cy="320693"/>
        </a:xfrm>
        <a:prstGeom prst="rect">
          <a:avLst/>
        </a:prstGeom>
        <a:noFill/>
        <a:ln>
          <a:noFill/>
        </a:ln>
        <a:effectLst/>
      </dsp:spPr>
      <dsp:style>
        <a:lnRef idx="0">
          <a:scrgbClr r="0" g="0" b="0"/>
        </a:lnRef>
        <a:fillRef idx="0">
          <a:scrgbClr r="0" g="0" b="0"/>
        </a:fillRef>
        <a:effectRef idx="0">
          <a:scrgbClr r="0" g="0" b="0"/>
        </a:effectRef>
        <a:fontRef idx="minor"/>
      </dsp:style>
    </dsp:sp>
    <dsp:sp modelId="{6367650B-1697-4FD7-95A7-FABD7DF65297}">
      <dsp:nvSpPr>
        <dsp:cNvPr id="0" name=""/>
        <dsp:cNvSpPr/>
      </dsp:nvSpPr>
      <dsp:spPr>
        <a:xfrm rot="5400000">
          <a:off x="2022657" y="665304"/>
          <a:ext cx="534488" cy="4650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a:p>
      </dsp:txBody>
      <dsp:txXfrm rot="-5400000">
        <a:off x="2129861" y="713854"/>
        <a:ext cx="320079" cy="367906"/>
      </dsp:txXfrm>
    </dsp:sp>
    <dsp:sp modelId="{80676E08-BA9E-4C79-AC1E-E16C1A2CC77C}">
      <dsp:nvSpPr>
        <dsp:cNvPr id="0" name=""/>
        <dsp:cNvSpPr/>
      </dsp:nvSpPr>
      <dsp:spPr>
        <a:xfrm rot="5400000">
          <a:off x="2002275" y="331006"/>
          <a:ext cx="696423" cy="10708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Structures </a:t>
          </a:r>
          <a:r>
            <a:rPr lang="en-US" sz="900" b="1" kern="1200" dirty="0" err="1" smtClean="0">
              <a:solidFill>
                <a:schemeClr val="tx1"/>
              </a:solidFill>
            </a:rPr>
            <a:t>CoP</a:t>
          </a:r>
          <a:endParaRPr lang="en-US" sz="900" b="1" kern="1200" dirty="0">
            <a:solidFill>
              <a:schemeClr val="tx1"/>
            </a:solidFill>
          </a:endParaRPr>
        </a:p>
      </dsp:txBody>
      <dsp:txXfrm rot="-5400000">
        <a:off x="1993551" y="634270"/>
        <a:ext cx="713873" cy="464282"/>
      </dsp:txXfrm>
    </dsp:sp>
    <dsp:sp modelId="{98DA81CB-D998-42FB-95B6-0CDA9D817F8F}">
      <dsp:nvSpPr>
        <dsp:cNvPr id="0" name=""/>
        <dsp:cNvSpPr/>
      </dsp:nvSpPr>
      <dsp:spPr>
        <a:xfrm>
          <a:off x="2133598" y="554363"/>
          <a:ext cx="596489" cy="320693"/>
        </a:xfrm>
        <a:prstGeom prst="rect">
          <a:avLst/>
        </a:prstGeom>
        <a:noFill/>
        <a:ln>
          <a:noFill/>
        </a:ln>
        <a:effectLst/>
      </dsp:spPr>
      <dsp:style>
        <a:lnRef idx="0">
          <a:scrgbClr r="0" g="0" b="0"/>
        </a:lnRef>
        <a:fillRef idx="0">
          <a:scrgbClr r="0" g="0" b="0"/>
        </a:fillRef>
        <a:effectRef idx="0">
          <a:scrgbClr r="0" g="0" b="0"/>
        </a:effectRef>
        <a:fontRef idx="minor"/>
      </dsp:style>
    </dsp:sp>
    <dsp:sp modelId="{6B25338A-60E1-41A7-89A5-6EFBD031DFB3}">
      <dsp:nvSpPr>
        <dsp:cNvPr id="0" name=""/>
        <dsp:cNvSpPr/>
      </dsp:nvSpPr>
      <dsp:spPr>
        <a:xfrm rot="5400000">
          <a:off x="904844" y="640942"/>
          <a:ext cx="534488" cy="4650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a:p>
      </dsp:txBody>
      <dsp:txXfrm rot="-5400000">
        <a:off x="1012048" y="689492"/>
        <a:ext cx="320079" cy="367906"/>
      </dsp:txXfrm>
    </dsp:sp>
    <dsp:sp modelId="{D356D8CE-D7F8-4100-84D0-1CA419306D5B}">
      <dsp:nvSpPr>
        <dsp:cNvPr id="0" name=""/>
        <dsp:cNvSpPr/>
      </dsp:nvSpPr>
      <dsp:spPr>
        <a:xfrm rot="5400000">
          <a:off x="971153" y="375438"/>
          <a:ext cx="620397" cy="90591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solidFill>
                <a:schemeClr val="tx1"/>
              </a:solidFill>
            </a:rPr>
            <a:t>Green </a:t>
          </a:r>
          <a:r>
            <a:rPr lang="en-US" sz="900" b="1" kern="1200" dirty="0" err="1" smtClean="0">
              <a:solidFill>
                <a:schemeClr val="tx1"/>
              </a:solidFill>
            </a:rPr>
            <a:t>CoP</a:t>
          </a:r>
          <a:endParaRPr lang="en-US" sz="900" b="1" kern="1200" dirty="0">
            <a:solidFill>
              <a:schemeClr val="tx1"/>
            </a:solidFill>
          </a:endParaRPr>
        </a:p>
      </dsp:txBody>
      <dsp:txXfrm rot="-5400000">
        <a:off x="979379" y="621599"/>
        <a:ext cx="603946" cy="413598"/>
      </dsp:txXfrm>
    </dsp:sp>
    <dsp:sp modelId="{1FBFA49B-FE97-43F1-BA2D-4360270F81C4}">
      <dsp:nvSpPr>
        <dsp:cNvPr id="0" name=""/>
        <dsp:cNvSpPr/>
      </dsp:nvSpPr>
      <dsp:spPr>
        <a:xfrm>
          <a:off x="609163" y="1759552"/>
          <a:ext cx="577248" cy="320693"/>
        </a:xfrm>
        <a:prstGeom prst="rect">
          <a:avLst/>
        </a:prstGeom>
        <a:noFill/>
        <a:ln>
          <a:noFill/>
        </a:ln>
        <a:effectLst/>
      </dsp:spPr>
      <dsp:style>
        <a:lnRef idx="0">
          <a:scrgbClr r="0" g="0" b="0"/>
        </a:lnRef>
        <a:fillRef idx="0">
          <a:scrgbClr r="0" g="0" b="0"/>
        </a:fillRef>
        <a:effectRef idx="0">
          <a:scrgbClr r="0" g="0" b="0"/>
        </a:effectRef>
        <a:fontRef idx="minor"/>
      </dsp:style>
    </dsp:sp>
    <dsp:sp modelId="{5EBC3690-77C3-476C-A9D8-10969987DD2F}">
      <dsp:nvSpPr>
        <dsp:cNvPr id="0" name=""/>
        <dsp:cNvSpPr/>
      </dsp:nvSpPr>
      <dsp:spPr>
        <a:xfrm rot="5400000">
          <a:off x="161225" y="447429"/>
          <a:ext cx="587921" cy="57705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en-US" sz="4000" kern="1200" dirty="0" smtClean="0"/>
            <a:t>?</a:t>
          </a:r>
          <a:endParaRPr lang="en-US" sz="4000" kern="1200" dirty="0"/>
        </a:p>
      </dsp:txBody>
      <dsp:txXfrm rot="-5400000">
        <a:off x="261945" y="539080"/>
        <a:ext cx="386481" cy="393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2872D-5414-4B2C-9101-EC92C883C7FA}">
      <dsp:nvSpPr>
        <dsp:cNvPr id="0" name=""/>
        <dsp:cNvSpPr/>
      </dsp:nvSpPr>
      <dsp:spPr>
        <a:xfrm>
          <a:off x="6014412" y="128965"/>
          <a:ext cx="2594520" cy="1556712"/>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Project Management Knowledge</a:t>
          </a:r>
          <a:endParaRPr lang="en-US" sz="2600" kern="1200" dirty="0"/>
        </a:p>
      </dsp:txBody>
      <dsp:txXfrm>
        <a:off x="6014412" y="128965"/>
        <a:ext cx="2594520" cy="1556712"/>
      </dsp:txXfrm>
    </dsp:sp>
    <dsp:sp modelId="{E2EED99C-5E04-4628-A356-B93FB95A48E0}">
      <dsp:nvSpPr>
        <dsp:cNvPr id="0" name=""/>
        <dsp:cNvSpPr/>
      </dsp:nvSpPr>
      <dsp:spPr>
        <a:xfrm>
          <a:off x="306466" y="3641030"/>
          <a:ext cx="2594520" cy="1556712"/>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Procedural Knowledge</a:t>
          </a:r>
          <a:endParaRPr lang="en-US" sz="2600" kern="1200" dirty="0"/>
        </a:p>
      </dsp:txBody>
      <dsp:txXfrm>
        <a:off x="306466" y="3641030"/>
        <a:ext cx="2594520" cy="1556712"/>
      </dsp:txXfrm>
    </dsp:sp>
    <dsp:sp modelId="{32F2AB9F-21E8-4729-93BE-C94A5CFEFCBF}">
      <dsp:nvSpPr>
        <dsp:cNvPr id="0" name=""/>
        <dsp:cNvSpPr/>
      </dsp:nvSpPr>
      <dsp:spPr>
        <a:xfrm>
          <a:off x="3163241" y="3641030"/>
          <a:ext cx="2594520" cy="1556712"/>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Technical Knowledge</a:t>
          </a:r>
          <a:endParaRPr lang="en-US" sz="2600" kern="1200" dirty="0"/>
        </a:p>
      </dsp:txBody>
      <dsp:txXfrm>
        <a:off x="3163241" y="3641030"/>
        <a:ext cx="2594520" cy="1556712"/>
      </dsp:txXfrm>
    </dsp:sp>
    <dsp:sp modelId="{2F96EADF-5320-4EC0-BC49-B0E986CFE45F}">
      <dsp:nvSpPr>
        <dsp:cNvPr id="0" name=""/>
        <dsp:cNvSpPr/>
      </dsp:nvSpPr>
      <dsp:spPr>
        <a:xfrm>
          <a:off x="306466" y="128960"/>
          <a:ext cx="2594520" cy="1556712"/>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Knowledge about Clients</a:t>
          </a:r>
          <a:endParaRPr lang="en-US" sz="2600" kern="1200" dirty="0"/>
        </a:p>
      </dsp:txBody>
      <dsp:txXfrm>
        <a:off x="306466" y="128960"/>
        <a:ext cx="2594520" cy="1556712"/>
      </dsp:txXfrm>
    </dsp:sp>
    <dsp:sp modelId="{DC0FB376-6220-4CB7-BD8D-9BFD0748F899}">
      <dsp:nvSpPr>
        <dsp:cNvPr id="0" name=""/>
        <dsp:cNvSpPr/>
      </dsp:nvSpPr>
      <dsp:spPr>
        <a:xfrm>
          <a:off x="1142992" y="1875389"/>
          <a:ext cx="2594520" cy="155671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Knowledge on Costs</a:t>
          </a:r>
          <a:endParaRPr lang="en-US" sz="2600" kern="1200" dirty="0"/>
        </a:p>
      </dsp:txBody>
      <dsp:txXfrm>
        <a:off x="1142992" y="1875389"/>
        <a:ext cx="2594520" cy="1556712"/>
      </dsp:txXfrm>
    </dsp:sp>
    <dsp:sp modelId="{FF4F47E5-3409-4946-B5A6-E2BC6B16898B}">
      <dsp:nvSpPr>
        <dsp:cNvPr id="0" name=""/>
        <dsp:cNvSpPr/>
      </dsp:nvSpPr>
      <dsp:spPr>
        <a:xfrm>
          <a:off x="6014412" y="3641030"/>
          <a:ext cx="2594520" cy="1556712"/>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Legal and Statutory Knowledge</a:t>
          </a:r>
          <a:endParaRPr lang="en-US" sz="2600" kern="1200" dirty="0"/>
        </a:p>
      </dsp:txBody>
      <dsp:txXfrm>
        <a:off x="6014412" y="3641030"/>
        <a:ext cx="2594520" cy="1556712"/>
      </dsp:txXfrm>
    </dsp:sp>
    <dsp:sp modelId="{8553F6C3-262D-4B97-A592-F8C82A217B66}">
      <dsp:nvSpPr>
        <dsp:cNvPr id="0" name=""/>
        <dsp:cNvSpPr/>
      </dsp:nvSpPr>
      <dsp:spPr>
        <a:xfrm>
          <a:off x="3891809" y="1875384"/>
          <a:ext cx="3804397" cy="1556712"/>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Knowledge about Contractors,    </a:t>
          </a:r>
          <a:r>
            <a:rPr lang="en-US" sz="2600" kern="1200" dirty="0" smtClean="0"/>
            <a:t>Consultants, suppliers, </a:t>
          </a:r>
          <a:r>
            <a:rPr lang="en-US" sz="2600" kern="1200" dirty="0" err="1" smtClean="0"/>
            <a:t>etc</a:t>
          </a:r>
          <a:endParaRPr lang="en-US" sz="2600" kern="1200" dirty="0"/>
        </a:p>
      </dsp:txBody>
      <dsp:txXfrm>
        <a:off x="3891809" y="1875384"/>
        <a:ext cx="3804397" cy="1556712"/>
      </dsp:txXfrm>
    </dsp:sp>
    <dsp:sp modelId="{0BC21573-6B5A-4737-A46A-7835616C76AB}">
      <dsp:nvSpPr>
        <dsp:cNvPr id="0" name=""/>
        <dsp:cNvSpPr/>
      </dsp:nvSpPr>
      <dsp:spPr>
        <a:xfrm>
          <a:off x="3124194" y="128955"/>
          <a:ext cx="2594520" cy="1556712"/>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Knowledge of who knows what</a:t>
          </a:r>
          <a:endParaRPr lang="en-US" sz="2600" kern="1200" dirty="0"/>
        </a:p>
      </dsp:txBody>
      <dsp:txXfrm>
        <a:off x="3124194" y="128955"/>
        <a:ext cx="2594520" cy="15567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99330-FBB6-4911-A0A0-E9C30D47EF0C}">
      <dsp:nvSpPr>
        <dsp:cNvPr id="0" name=""/>
        <dsp:cNvSpPr/>
      </dsp:nvSpPr>
      <dsp:spPr>
        <a:xfrm>
          <a:off x="1833762" y="2353565"/>
          <a:ext cx="1425411" cy="1256350"/>
        </a:xfrm>
        <a:prstGeom prst="ellipse">
          <a:avLst/>
        </a:prstGeom>
        <a:solidFill>
          <a:schemeClr val="bg1">
            <a:lumMod val="85000"/>
          </a:schemeClr>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4">
                  <a:lumMod val="75000"/>
                </a:schemeClr>
              </a:solidFill>
            </a:rPr>
            <a:t>ANALYSIS</a:t>
          </a:r>
          <a:endParaRPr lang="en-MY" sz="1800" b="1" kern="1200" dirty="0">
            <a:solidFill>
              <a:schemeClr val="accent4">
                <a:lumMod val="75000"/>
              </a:schemeClr>
            </a:solidFill>
          </a:endParaRPr>
        </a:p>
      </dsp:txBody>
      <dsp:txXfrm>
        <a:off x="2042509" y="2537553"/>
        <a:ext cx="1007917" cy="888374"/>
      </dsp:txXfrm>
    </dsp:sp>
    <dsp:sp modelId="{6B05CDD3-F1B0-4C64-A488-39EA26C2B1D2}">
      <dsp:nvSpPr>
        <dsp:cNvPr id="0" name=""/>
        <dsp:cNvSpPr/>
      </dsp:nvSpPr>
      <dsp:spPr>
        <a:xfrm>
          <a:off x="608238" y="0"/>
          <a:ext cx="5096025" cy="5312297"/>
        </a:xfrm>
        <a:prstGeom prst="blockArc">
          <a:avLst>
            <a:gd name="adj1" fmla="val 17527788"/>
            <a:gd name="adj2" fmla="val 4119114"/>
            <a:gd name="adj3" fmla="val 57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154220-E483-4FAA-970C-0614EB39DFDF}">
      <dsp:nvSpPr>
        <dsp:cNvPr id="0" name=""/>
        <dsp:cNvSpPr/>
      </dsp:nvSpPr>
      <dsp:spPr>
        <a:xfrm>
          <a:off x="4114119" y="140378"/>
          <a:ext cx="1268370" cy="114894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sp>
    <dsp:sp modelId="{8ECDF130-FD88-47C1-A109-0C54F8CE4B18}">
      <dsp:nvSpPr>
        <dsp:cNvPr id="0" name=""/>
        <dsp:cNvSpPr/>
      </dsp:nvSpPr>
      <dsp:spPr>
        <a:xfrm>
          <a:off x="5477219" y="209660"/>
          <a:ext cx="3361989" cy="131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sz="2800" b="1" kern="1200" dirty="0" smtClean="0"/>
            <a:t>KNOWLEDGE RISKS</a:t>
          </a:r>
          <a:endParaRPr lang="en-MY" sz="2800" b="1" kern="1200" dirty="0"/>
        </a:p>
      </dsp:txBody>
      <dsp:txXfrm>
        <a:off x="5477219" y="209660"/>
        <a:ext cx="3361989" cy="1311074"/>
      </dsp:txXfrm>
    </dsp:sp>
    <dsp:sp modelId="{62231C0C-020E-4E7B-9E70-FBAFD8784FD4}">
      <dsp:nvSpPr>
        <dsp:cNvPr id="0" name=""/>
        <dsp:cNvSpPr/>
      </dsp:nvSpPr>
      <dsp:spPr>
        <a:xfrm>
          <a:off x="4884004" y="1988923"/>
          <a:ext cx="1354257" cy="13546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sp>
    <dsp:sp modelId="{C8D0EA71-C226-43D0-869F-0F23D5891C23}">
      <dsp:nvSpPr>
        <dsp:cNvPr id="0" name=""/>
        <dsp:cNvSpPr/>
      </dsp:nvSpPr>
      <dsp:spPr>
        <a:xfrm>
          <a:off x="5895091" y="2152476"/>
          <a:ext cx="2561725" cy="131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r" defTabSz="1244600">
            <a:lnSpc>
              <a:spcPct val="90000"/>
            </a:lnSpc>
            <a:spcBef>
              <a:spcPct val="0"/>
            </a:spcBef>
            <a:spcAft>
              <a:spcPct val="10000"/>
            </a:spcAft>
          </a:pPr>
          <a:r>
            <a:rPr lang="en-US" sz="2800" b="1" kern="1200" dirty="0" smtClean="0"/>
            <a:t>KNOWLEDGE ACCESSIBILITY</a:t>
          </a:r>
          <a:endParaRPr lang="en-MY" sz="2800" b="1" kern="1200" dirty="0"/>
        </a:p>
      </dsp:txBody>
      <dsp:txXfrm>
        <a:off x="5895091" y="2152476"/>
        <a:ext cx="2561725" cy="1311074"/>
      </dsp:txXfrm>
    </dsp:sp>
    <dsp:sp modelId="{37C71D75-30EB-4C84-81C5-505A232C3387}">
      <dsp:nvSpPr>
        <dsp:cNvPr id="0" name=""/>
        <dsp:cNvSpPr/>
      </dsp:nvSpPr>
      <dsp:spPr>
        <a:xfrm>
          <a:off x="4281153" y="3846096"/>
          <a:ext cx="1354257" cy="13546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sp>
    <dsp:sp modelId="{A7ACC39C-A36B-4C2C-AE06-52AB7A8EF981}">
      <dsp:nvSpPr>
        <dsp:cNvPr id="0" name=""/>
        <dsp:cNvSpPr/>
      </dsp:nvSpPr>
      <dsp:spPr>
        <a:xfrm>
          <a:off x="5713543" y="3857596"/>
          <a:ext cx="3430456" cy="1311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en-US" sz="2800" b="1" kern="1200" dirty="0" smtClean="0"/>
            <a:t>KNOWLEDGE GAPS</a:t>
          </a:r>
          <a:endParaRPr lang="en-MY" sz="2800" b="1" kern="1200" dirty="0"/>
        </a:p>
      </dsp:txBody>
      <dsp:txXfrm>
        <a:off x="5713543" y="3857596"/>
        <a:ext cx="3430456" cy="13110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12146-82D6-4C06-AEFE-9656003C241B}">
      <dsp:nvSpPr>
        <dsp:cNvPr id="0" name=""/>
        <dsp:cNvSpPr/>
      </dsp:nvSpPr>
      <dsp:spPr>
        <a:xfrm>
          <a:off x="513397" y="3373"/>
          <a:ext cx="2346126" cy="1407675"/>
        </a:xfrm>
        <a:prstGeom prst="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Project Management</a:t>
          </a:r>
          <a:endParaRPr lang="en-MY" sz="1800" kern="1200" dirty="0"/>
        </a:p>
      </dsp:txBody>
      <dsp:txXfrm>
        <a:off x="513397" y="3373"/>
        <a:ext cx="2346126" cy="1407675"/>
      </dsp:txXfrm>
    </dsp:sp>
    <dsp:sp modelId="{DD489BF5-11E7-4D20-83FF-49304B65171E}">
      <dsp:nvSpPr>
        <dsp:cNvPr id="0" name=""/>
        <dsp:cNvSpPr/>
      </dsp:nvSpPr>
      <dsp:spPr>
        <a:xfrm>
          <a:off x="3094136" y="3373"/>
          <a:ext cx="2346126" cy="1407675"/>
        </a:xfrm>
        <a:prstGeom prst="rect">
          <a:avLst/>
        </a:prstGeom>
        <a:solidFill>
          <a:schemeClr val="accent4">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Assets and Facilities Management</a:t>
          </a:r>
          <a:endParaRPr lang="en-MY" sz="1800" kern="1200" dirty="0"/>
        </a:p>
      </dsp:txBody>
      <dsp:txXfrm>
        <a:off x="3094136" y="3373"/>
        <a:ext cx="2346126" cy="1407675"/>
      </dsp:txXfrm>
    </dsp:sp>
    <dsp:sp modelId="{B256C58C-951A-453C-94BA-6D08FFF4651C}">
      <dsp:nvSpPr>
        <dsp:cNvPr id="0" name=""/>
        <dsp:cNvSpPr/>
      </dsp:nvSpPr>
      <dsp:spPr>
        <a:xfrm>
          <a:off x="5674875" y="3373"/>
          <a:ext cx="2346126" cy="1407675"/>
        </a:xfrm>
        <a:prstGeom prst="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Stakeholder Management</a:t>
          </a:r>
          <a:endParaRPr lang="en-MY" sz="1800" kern="1200" dirty="0"/>
        </a:p>
      </dsp:txBody>
      <dsp:txXfrm>
        <a:off x="5674875" y="3373"/>
        <a:ext cx="2346126" cy="1407675"/>
      </dsp:txXfrm>
    </dsp:sp>
    <dsp:sp modelId="{B5B5414D-2458-4A72-9049-71D165172C51}">
      <dsp:nvSpPr>
        <dsp:cNvPr id="0" name=""/>
        <dsp:cNvSpPr/>
      </dsp:nvSpPr>
      <dsp:spPr>
        <a:xfrm>
          <a:off x="513397" y="1645662"/>
          <a:ext cx="2346126" cy="1407675"/>
        </a:xfrm>
        <a:prstGeom prst="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Human Resource Management</a:t>
          </a:r>
          <a:endParaRPr lang="en-MY" sz="1800" kern="1200" dirty="0"/>
        </a:p>
      </dsp:txBody>
      <dsp:txXfrm>
        <a:off x="513397" y="1645662"/>
        <a:ext cx="2346126" cy="1407675"/>
      </dsp:txXfrm>
    </dsp:sp>
    <dsp:sp modelId="{CF8F9A9E-631D-470B-AB2D-BDCCAF8D0248}">
      <dsp:nvSpPr>
        <dsp:cNvPr id="0" name=""/>
        <dsp:cNvSpPr/>
      </dsp:nvSpPr>
      <dsp:spPr>
        <a:xfrm>
          <a:off x="3094136" y="1645662"/>
          <a:ext cx="2346126" cy="1407675"/>
        </a:xfrm>
        <a:prstGeom prst="rect">
          <a:avLst/>
        </a:prstGeom>
        <a:solidFill>
          <a:schemeClr val="bg2">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Technical and Contract Administration</a:t>
          </a:r>
          <a:endParaRPr lang="en-MY" sz="1800" kern="1200" dirty="0"/>
        </a:p>
      </dsp:txBody>
      <dsp:txXfrm>
        <a:off x="3094136" y="1645662"/>
        <a:ext cx="2346126" cy="1407675"/>
      </dsp:txXfrm>
    </dsp:sp>
    <dsp:sp modelId="{33C8F20E-27CB-458C-A9FA-A471561C9E6C}">
      <dsp:nvSpPr>
        <dsp:cNvPr id="0" name=""/>
        <dsp:cNvSpPr/>
      </dsp:nvSpPr>
      <dsp:spPr>
        <a:xfrm>
          <a:off x="5674875" y="1645662"/>
          <a:ext cx="2346126" cy="1407675"/>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Structure</a:t>
          </a:r>
          <a:endParaRPr lang="en-MY" sz="1800" kern="1200" dirty="0"/>
        </a:p>
      </dsp:txBody>
      <dsp:txXfrm>
        <a:off x="5674875" y="1645662"/>
        <a:ext cx="2346126" cy="1407675"/>
      </dsp:txXfrm>
    </dsp:sp>
    <dsp:sp modelId="{B514A358-A6D7-4E4C-85E6-59E2B4E40489}">
      <dsp:nvSpPr>
        <dsp:cNvPr id="0" name=""/>
        <dsp:cNvSpPr/>
      </dsp:nvSpPr>
      <dsp:spPr>
        <a:xfrm>
          <a:off x="513397" y="3287950"/>
          <a:ext cx="2346126" cy="1407675"/>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BIM</a:t>
          </a:r>
          <a:endParaRPr lang="en-MY" sz="1800" kern="1200" dirty="0"/>
        </a:p>
      </dsp:txBody>
      <dsp:txXfrm>
        <a:off x="513397" y="3287950"/>
        <a:ext cx="2346126" cy="1407675"/>
      </dsp:txXfrm>
    </dsp:sp>
    <dsp:sp modelId="{4738333F-0758-4738-A301-310A72CFA2FD}">
      <dsp:nvSpPr>
        <dsp:cNvPr id="0" name=""/>
        <dsp:cNvSpPr/>
      </dsp:nvSpPr>
      <dsp:spPr>
        <a:xfrm>
          <a:off x="3094136" y="3287950"/>
          <a:ext cx="2346126" cy="1407675"/>
        </a:xfrm>
        <a:prstGeom prst="rect">
          <a:avLst/>
        </a:prstGeom>
        <a:solidFill>
          <a:srgbClr val="92D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Green</a:t>
          </a:r>
          <a:endParaRPr lang="en-MY" sz="1800" kern="1200" dirty="0"/>
        </a:p>
      </dsp:txBody>
      <dsp:txXfrm>
        <a:off x="3094136" y="3287950"/>
        <a:ext cx="2346126" cy="1407675"/>
      </dsp:txXfrm>
    </dsp:sp>
    <dsp:sp modelId="{E176F825-DF52-454A-90FE-E1DCC83B4AC3}">
      <dsp:nvSpPr>
        <dsp:cNvPr id="0" name=""/>
        <dsp:cNvSpPr/>
      </dsp:nvSpPr>
      <dsp:spPr>
        <a:xfrm>
          <a:off x="5674875" y="3287950"/>
          <a:ext cx="2346126" cy="1407675"/>
        </a:xfrm>
        <a:prstGeom prst="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MY" sz="1800" kern="1200" dirty="0" smtClean="0"/>
            <a:t>Contract Management</a:t>
          </a:r>
          <a:endParaRPr lang="en-MY" sz="1800" kern="1200" dirty="0"/>
        </a:p>
      </dsp:txBody>
      <dsp:txXfrm>
        <a:off x="5674875" y="3287950"/>
        <a:ext cx="2346126" cy="1407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21FA5-A61D-4EA5-ADE8-BE296F84C5EB}">
      <dsp:nvSpPr>
        <dsp:cNvPr id="0" name=""/>
        <dsp:cNvSpPr/>
      </dsp:nvSpPr>
      <dsp:spPr>
        <a:xfrm>
          <a:off x="0" y="635"/>
          <a:ext cx="9144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39410-40E0-43F2-82FE-252DBBD8970E}">
      <dsp:nvSpPr>
        <dsp:cNvPr id="0" name=""/>
        <dsp:cNvSpPr/>
      </dsp:nvSpPr>
      <dsp:spPr>
        <a:xfrm>
          <a:off x="0" y="635"/>
          <a:ext cx="2827922" cy="282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endParaRPr lang="en-MY" sz="2400" i="1" kern="1200" dirty="0" smtClean="0">
            <a:solidFill>
              <a:schemeClr val="tx2">
                <a:lumMod val="75000"/>
              </a:schemeClr>
            </a:solidFill>
          </a:endParaRPr>
        </a:p>
        <a:p>
          <a:pPr lvl="0" algn="ctr" defTabSz="1066800">
            <a:lnSpc>
              <a:spcPct val="90000"/>
            </a:lnSpc>
            <a:spcBef>
              <a:spcPct val="0"/>
            </a:spcBef>
            <a:spcAft>
              <a:spcPct val="35000"/>
            </a:spcAft>
          </a:pPr>
          <a:r>
            <a:rPr lang="en-MY" sz="2400" b="1" i="1" kern="1200" dirty="0" smtClean="0">
              <a:solidFill>
                <a:schemeClr val="tx2">
                  <a:lumMod val="75000"/>
                </a:schemeClr>
              </a:solidFill>
            </a:rPr>
            <a:t>Learning gained from the process of performing a project</a:t>
          </a:r>
          <a:endParaRPr lang="en-US" sz="2400" b="1" kern="1200" dirty="0">
            <a:solidFill>
              <a:schemeClr val="tx2">
                <a:lumMod val="75000"/>
              </a:schemeClr>
            </a:solidFill>
          </a:endParaRPr>
        </a:p>
      </dsp:txBody>
      <dsp:txXfrm>
        <a:off x="0" y="635"/>
        <a:ext cx="2827922" cy="2823861"/>
      </dsp:txXfrm>
    </dsp:sp>
    <dsp:sp modelId="{163F6850-4019-4081-807C-FA9FCC887964}">
      <dsp:nvSpPr>
        <dsp:cNvPr id="0" name=""/>
        <dsp:cNvSpPr/>
      </dsp:nvSpPr>
      <dsp:spPr>
        <a:xfrm>
          <a:off x="3085301" y="215771"/>
          <a:ext cx="6058698" cy="623233"/>
        </a:xfrm>
        <a:prstGeom prst="rect">
          <a:avLst/>
        </a:prstGeom>
        <a:noFill/>
        <a:ln>
          <a:solidFill>
            <a:srgbClr val="7030A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MY" sz="2400" i="1" kern="1200" dirty="0" smtClean="0">
              <a:solidFill>
                <a:srgbClr val="7030A0"/>
              </a:solidFill>
            </a:rPr>
            <a:t>To promote the </a:t>
          </a:r>
          <a:r>
            <a:rPr lang="en-MY" sz="2400" b="0" i="1" kern="1200" dirty="0" smtClean="0">
              <a:solidFill>
                <a:srgbClr val="7030A0"/>
              </a:solidFill>
            </a:rPr>
            <a:t>recurrence of desirable outcomes</a:t>
          </a:r>
          <a:endParaRPr lang="en-US" sz="2400" b="0" kern="1200" dirty="0">
            <a:solidFill>
              <a:srgbClr val="7030A0"/>
            </a:solidFill>
          </a:endParaRPr>
        </a:p>
      </dsp:txBody>
      <dsp:txXfrm>
        <a:off x="3085301" y="215771"/>
        <a:ext cx="6058698" cy="623233"/>
      </dsp:txXfrm>
    </dsp:sp>
    <dsp:sp modelId="{4C2AC105-357A-4488-8012-834073BEEB31}">
      <dsp:nvSpPr>
        <dsp:cNvPr id="0" name=""/>
        <dsp:cNvSpPr/>
      </dsp:nvSpPr>
      <dsp:spPr>
        <a:xfrm>
          <a:off x="2827922" y="751606"/>
          <a:ext cx="56292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EF5322-A03E-420A-9697-0986396A8A71}">
      <dsp:nvSpPr>
        <dsp:cNvPr id="0" name=""/>
        <dsp:cNvSpPr/>
      </dsp:nvSpPr>
      <dsp:spPr>
        <a:xfrm>
          <a:off x="3069392" y="820253"/>
          <a:ext cx="6074607" cy="637182"/>
        </a:xfrm>
        <a:prstGeom prst="rect">
          <a:avLst/>
        </a:prstGeom>
        <a:noFill/>
        <a:ln>
          <a:solidFill>
            <a:srgbClr val="7030A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MY" sz="2400" i="1" kern="1200" dirty="0" smtClean="0">
              <a:solidFill>
                <a:srgbClr val="7030A0"/>
              </a:solidFill>
            </a:rPr>
            <a:t>To preclude the </a:t>
          </a:r>
          <a:r>
            <a:rPr lang="en-MY" sz="2400" b="0" i="1" kern="1200" dirty="0" smtClean="0">
              <a:solidFill>
                <a:srgbClr val="7030A0"/>
              </a:solidFill>
            </a:rPr>
            <a:t>recurrence of undesirable outcomes</a:t>
          </a:r>
          <a:endParaRPr lang="en-US" sz="2400" b="0" kern="1200" dirty="0">
            <a:solidFill>
              <a:srgbClr val="7030A0"/>
            </a:solidFill>
          </a:endParaRPr>
        </a:p>
      </dsp:txBody>
      <dsp:txXfrm>
        <a:off x="3069392" y="820253"/>
        <a:ext cx="6074607" cy="637182"/>
      </dsp:txXfrm>
    </dsp:sp>
    <dsp:sp modelId="{18104569-9B15-422D-BB0A-9021ADC32C52}">
      <dsp:nvSpPr>
        <dsp:cNvPr id="0" name=""/>
        <dsp:cNvSpPr/>
      </dsp:nvSpPr>
      <dsp:spPr>
        <a:xfrm>
          <a:off x="2827922" y="1516527"/>
          <a:ext cx="56292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C98F6A-B75A-4FCE-8233-A11D8D96AA31}">
      <dsp:nvSpPr>
        <dsp:cNvPr id="0" name=""/>
        <dsp:cNvSpPr/>
      </dsp:nvSpPr>
      <dsp:spPr>
        <a:xfrm>
          <a:off x="2939198" y="1538549"/>
          <a:ext cx="6204801" cy="1050925"/>
        </a:xfrm>
        <a:prstGeom prst="hexagon">
          <a:avLst/>
        </a:prstGeom>
        <a:solidFill>
          <a:schemeClr val="accent2">
            <a:lumMod val="40000"/>
            <a:lumOff val="60000"/>
            <a:alpha val="43922"/>
          </a:schemeClr>
        </a:solidFill>
        <a:ln>
          <a:solidFill>
            <a:srgbClr val="FF0066"/>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MY" sz="2400" b="1" i="1" kern="1200" dirty="0" smtClean="0">
              <a:solidFill>
                <a:schemeClr val="tx2"/>
              </a:solidFill>
            </a:rPr>
            <a:t>Learn the good practices </a:t>
          </a:r>
        </a:p>
        <a:p>
          <a:pPr lvl="0" algn="ctr" defTabSz="1066800">
            <a:lnSpc>
              <a:spcPct val="90000"/>
            </a:lnSpc>
            <a:spcBef>
              <a:spcPct val="0"/>
            </a:spcBef>
            <a:spcAft>
              <a:spcPct val="35000"/>
            </a:spcAft>
          </a:pPr>
          <a:r>
            <a:rPr lang="en-MY" sz="2400" b="1" i="1" kern="1200" dirty="0" smtClean="0">
              <a:solidFill>
                <a:schemeClr val="tx2"/>
              </a:solidFill>
            </a:rPr>
            <a:t>Avoid the repeats of bad practices </a:t>
          </a:r>
          <a:endParaRPr lang="en-US" sz="2400" b="1" kern="1200" dirty="0">
            <a:solidFill>
              <a:schemeClr val="tx2"/>
            </a:solidFill>
          </a:endParaRPr>
        </a:p>
      </dsp:txBody>
      <dsp:txXfrm>
        <a:off x="3543842" y="1640959"/>
        <a:ext cx="4995513" cy="846105"/>
      </dsp:txXfrm>
    </dsp:sp>
    <dsp:sp modelId="{D3908A86-78D0-4679-9D21-C61799CD5F21}">
      <dsp:nvSpPr>
        <dsp:cNvPr id="0" name=""/>
        <dsp:cNvSpPr/>
      </dsp:nvSpPr>
      <dsp:spPr>
        <a:xfrm>
          <a:off x="2827922" y="2695190"/>
          <a:ext cx="562927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F8682A-83C1-4D6C-9F57-68B51351EE06}">
      <dsp:nvSpPr>
        <dsp:cNvPr id="0" name=""/>
        <dsp:cNvSpPr/>
      </dsp:nvSpPr>
      <dsp:spPr>
        <a:xfrm>
          <a:off x="0" y="2824496"/>
          <a:ext cx="9144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B6009B-7D2F-4323-AA97-83C9E111DE5E}">
      <dsp:nvSpPr>
        <dsp:cNvPr id="0" name=""/>
        <dsp:cNvSpPr/>
      </dsp:nvSpPr>
      <dsp:spPr>
        <a:xfrm>
          <a:off x="0" y="2824496"/>
          <a:ext cx="3962387" cy="2825132"/>
        </a:xfrm>
        <a:prstGeom prst="rect">
          <a:avLst/>
        </a:prstGeom>
        <a:solidFill>
          <a:schemeClr val="bg2">
            <a:lumMod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457200" lvl="0" indent="0" algn="l" defTabSz="1066800">
            <a:lnSpc>
              <a:spcPct val="90000"/>
            </a:lnSpc>
            <a:spcBef>
              <a:spcPct val="0"/>
            </a:spcBef>
            <a:spcAft>
              <a:spcPct val="35000"/>
            </a:spcAft>
          </a:pPr>
          <a:r>
            <a:rPr lang="en-MY" sz="2400" b="1" i="1" kern="1200" dirty="0" smtClean="0">
              <a:solidFill>
                <a:schemeClr val="tx2"/>
              </a:solidFill>
            </a:rPr>
            <a:t>New knowledge and new learnings </a:t>
          </a:r>
          <a:r>
            <a:rPr lang="en-MY" sz="2400" i="1" kern="1200" dirty="0" smtClean="0">
              <a:solidFill>
                <a:schemeClr val="tx2"/>
              </a:solidFill>
            </a:rPr>
            <a:t>are identified through activity and review, and incorporated into future work practices</a:t>
          </a:r>
          <a:endParaRPr lang="en-US" sz="2400" kern="1200" dirty="0">
            <a:solidFill>
              <a:schemeClr val="tx2"/>
            </a:solidFill>
          </a:endParaRPr>
        </a:p>
      </dsp:txBody>
      <dsp:txXfrm>
        <a:off x="0" y="2824496"/>
        <a:ext cx="3962387" cy="28251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F1449-E15B-4682-8147-C5A504A5BEE6}">
      <dsp:nvSpPr>
        <dsp:cNvPr id="0" name=""/>
        <dsp:cNvSpPr/>
      </dsp:nvSpPr>
      <dsp:spPr>
        <a:xfrm>
          <a:off x="3546" y="1277998"/>
          <a:ext cx="2132986" cy="2559583"/>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b="1" kern="1200" dirty="0" smtClean="0"/>
            <a:t>Processes</a:t>
          </a:r>
          <a:endParaRPr lang="en-US" sz="2400" b="1" kern="1200" dirty="0"/>
        </a:p>
      </dsp:txBody>
      <dsp:txXfrm rot="16200000">
        <a:off x="-832584" y="2114128"/>
        <a:ext cx="2098858" cy="426597"/>
      </dsp:txXfrm>
    </dsp:sp>
    <dsp:sp modelId="{614CEAFE-D368-4D81-9D69-526741FEFED0}">
      <dsp:nvSpPr>
        <dsp:cNvPr id="0" name=""/>
        <dsp:cNvSpPr/>
      </dsp:nvSpPr>
      <dsp:spPr>
        <a:xfrm>
          <a:off x="430143" y="1277998"/>
          <a:ext cx="1589074" cy="25595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solidFill>
                <a:srgbClr val="FFFF00"/>
              </a:solidFill>
            </a:rPr>
            <a:t>Identify</a:t>
          </a:r>
          <a:endParaRPr lang="en-US" sz="1800" kern="1200" dirty="0">
            <a:solidFill>
              <a:srgbClr val="FFFF00"/>
            </a:solidFill>
          </a:endParaRPr>
        </a:p>
        <a:p>
          <a:pPr lvl="0" algn="l" defTabSz="800100">
            <a:lnSpc>
              <a:spcPct val="90000"/>
            </a:lnSpc>
            <a:spcBef>
              <a:spcPct val="0"/>
            </a:spcBef>
            <a:spcAft>
              <a:spcPct val="35000"/>
            </a:spcAft>
          </a:pPr>
          <a:r>
            <a:rPr lang="en-US" sz="1800" kern="1200" dirty="0" smtClean="0">
              <a:solidFill>
                <a:srgbClr val="FFFF00"/>
              </a:solidFill>
            </a:rPr>
            <a:t>Validate</a:t>
          </a:r>
          <a:endParaRPr lang="en-US" sz="1800" kern="1200" dirty="0">
            <a:solidFill>
              <a:srgbClr val="FFFF00"/>
            </a:solidFill>
          </a:endParaRPr>
        </a:p>
        <a:p>
          <a:pPr lvl="0" algn="l" defTabSz="800100">
            <a:lnSpc>
              <a:spcPct val="90000"/>
            </a:lnSpc>
            <a:spcBef>
              <a:spcPct val="0"/>
            </a:spcBef>
            <a:spcAft>
              <a:spcPct val="35000"/>
            </a:spcAft>
          </a:pPr>
          <a:r>
            <a:rPr lang="en-US" sz="1800" kern="1200" dirty="0" smtClean="0">
              <a:solidFill>
                <a:srgbClr val="FFFF00"/>
              </a:solidFill>
            </a:rPr>
            <a:t>Disseminate</a:t>
          </a:r>
          <a:endParaRPr lang="en-US" sz="1800" kern="1200" dirty="0">
            <a:solidFill>
              <a:srgbClr val="FFFF00"/>
            </a:solidFill>
          </a:endParaRPr>
        </a:p>
        <a:p>
          <a:pPr lvl="0" algn="l" defTabSz="800100">
            <a:lnSpc>
              <a:spcPct val="90000"/>
            </a:lnSpc>
            <a:spcBef>
              <a:spcPct val="0"/>
            </a:spcBef>
            <a:spcAft>
              <a:spcPct val="35000"/>
            </a:spcAft>
          </a:pPr>
          <a:r>
            <a:rPr lang="en-US" sz="1800" kern="1200" dirty="0" err="1" smtClean="0">
              <a:solidFill>
                <a:srgbClr val="FFFF00"/>
              </a:solidFill>
            </a:rPr>
            <a:t>Analyse</a:t>
          </a:r>
          <a:r>
            <a:rPr lang="en-US" sz="1800" kern="1200" dirty="0" smtClean="0">
              <a:solidFill>
                <a:srgbClr val="FFFF00"/>
              </a:solidFill>
            </a:rPr>
            <a:t> and report</a:t>
          </a:r>
          <a:endParaRPr lang="en-US" sz="1800" kern="1200" dirty="0">
            <a:solidFill>
              <a:srgbClr val="FFFF00"/>
            </a:solidFill>
          </a:endParaRPr>
        </a:p>
        <a:p>
          <a:pPr lvl="0" algn="l" defTabSz="800100">
            <a:lnSpc>
              <a:spcPct val="90000"/>
            </a:lnSpc>
            <a:spcBef>
              <a:spcPct val="0"/>
            </a:spcBef>
            <a:spcAft>
              <a:spcPct val="35000"/>
            </a:spcAft>
          </a:pPr>
          <a:r>
            <a:rPr lang="en-US" sz="1800" kern="1200" dirty="0" smtClean="0">
              <a:solidFill>
                <a:srgbClr val="FFFF00"/>
              </a:solidFill>
            </a:rPr>
            <a:t>Track actions</a:t>
          </a:r>
          <a:endParaRPr lang="en-US" sz="1800" kern="1200" dirty="0">
            <a:solidFill>
              <a:srgbClr val="FFFF00"/>
            </a:solidFill>
          </a:endParaRPr>
        </a:p>
        <a:p>
          <a:pPr lvl="0" algn="l" defTabSz="800100">
            <a:lnSpc>
              <a:spcPct val="90000"/>
            </a:lnSpc>
            <a:spcBef>
              <a:spcPct val="0"/>
            </a:spcBef>
            <a:spcAft>
              <a:spcPct val="35000"/>
            </a:spcAft>
          </a:pPr>
          <a:r>
            <a:rPr lang="en-US" sz="1800" kern="1200" dirty="0" smtClean="0">
              <a:solidFill>
                <a:srgbClr val="FFFF00"/>
              </a:solidFill>
            </a:rPr>
            <a:t>Close out</a:t>
          </a:r>
        </a:p>
      </dsp:txBody>
      <dsp:txXfrm>
        <a:off x="430143" y="1277998"/>
        <a:ext cx="1589074" cy="2559583"/>
      </dsp:txXfrm>
    </dsp:sp>
    <dsp:sp modelId="{D302DB60-B4EB-45A0-96B1-FBAD669586F0}">
      <dsp:nvSpPr>
        <dsp:cNvPr id="0" name=""/>
        <dsp:cNvSpPr/>
      </dsp:nvSpPr>
      <dsp:spPr>
        <a:xfrm>
          <a:off x="2211186" y="1277998"/>
          <a:ext cx="2132986" cy="2559583"/>
        </a:xfrm>
        <a:prstGeom prst="roundRect">
          <a:avLst>
            <a:gd name="adj" fmla="val 5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b="1" kern="1200" dirty="0" smtClean="0"/>
            <a:t>Repository</a:t>
          </a:r>
          <a:endParaRPr lang="en-US" sz="2400" b="1" kern="1200" dirty="0"/>
        </a:p>
      </dsp:txBody>
      <dsp:txXfrm rot="16200000">
        <a:off x="1375056" y="2114128"/>
        <a:ext cx="2098858" cy="426597"/>
      </dsp:txXfrm>
    </dsp:sp>
    <dsp:sp modelId="{09F31A15-4265-4A9E-8015-2C3BEEEBB488}">
      <dsp:nvSpPr>
        <dsp:cNvPr id="0" name=""/>
        <dsp:cNvSpPr/>
      </dsp:nvSpPr>
      <dsp:spPr>
        <a:xfrm rot="5400000">
          <a:off x="2033797" y="3311983"/>
          <a:ext cx="376107" cy="319947"/>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3ABD6A-8D8D-4C3C-9245-5002B63033D5}">
      <dsp:nvSpPr>
        <dsp:cNvPr id="0" name=""/>
        <dsp:cNvSpPr/>
      </dsp:nvSpPr>
      <dsp:spPr>
        <a:xfrm>
          <a:off x="2637783" y="1277998"/>
          <a:ext cx="1589074" cy="25595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solidFill>
                <a:schemeClr val="accent6">
                  <a:lumMod val="20000"/>
                  <a:lumOff val="80000"/>
                </a:schemeClr>
              </a:solidFill>
            </a:rPr>
            <a:t>Search function</a:t>
          </a:r>
          <a:endParaRPr lang="en-US" sz="1800" kern="1200" dirty="0">
            <a:solidFill>
              <a:schemeClr val="accent6">
                <a:lumMod val="20000"/>
                <a:lumOff val="80000"/>
              </a:schemeClr>
            </a:solidFill>
          </a:endParaRPr>
        </a:p>
        <a:p>
          <a:pPr lvl="0" algn="l" defTabSz="800100">
            <a:lnSpc>
              <a:spcPct val="90000"/>
            </a:lnSpc>
            <a:spcBef>
              <a:spcPct val="0"/>
            </a:spcBef>
            <a:spcAft>
              <a:spcPct val="35000"/>
            </a:spcAft>
          </a:pPr>
          <a:r>
            <a:rPr lang="en-US" sz="1800" kern="1200" dirty="0" smtClean="0">
              <a:solidFill>
                <a:schemeClr val="accent6">
                  <a:lumMod val="20000"/>
                  <a:lumOff val="80000"/>
                </a:schemeClr>
              </a:solidFill>
            </a:rPr>
            <a:t>Update</a:t>
          </a:r>
          <a:endParaRPr lang="en-US" sz="1800" kern="1200" dirty="0">
            <a:solidFill>
              <a:schemeClr val="accent6">
                <a:lumMod val="20000"/>
                <a:lumOff val="80000"/>
              </a:schemeClr>
            </a:solidFill>
          </a:endParaRPr>
        </a:p>
      </dsp:txBody>
      <dsp:txXfrm>
        <a:off x="2637783" y="1277998"/>
        <a:ext cx="1589074" cy="2559583"/>
      </dsp:txXfrm>
    </dsp:sp>
    <dsp:sp modelId="{DD54872D-949A-45F1-8916-215EFBF0A4F2}">
      <dsp:nvSpPr>
        <dsp:cNvPr id="0" name=""/>
        <dsp:cNvSpPr/>
      </dsp:nvSpPr>
      <dsp:spPr>
        <a:xfrm>
          <a:off x="4418827" y="1277998"/>
          <a:ext cx="2132986" cy="2559583"/>
        </a:xfrm>
        <a:prstGeom prst="roundRect">
          <a:avLst>
            <a:gd name="adj" fmla="val 5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b="1" kern="1200" dirty="0" smtClean="0"/>
            <a:t>Governance</a:t>
          </a:r>
          <a:endParaRPr lang="en-US" sz="2400" b="1" kern="1200" dirty="0"/>
        </a:p>
      </dsp:txBody>
      <dsp:txXfrm rot="16200000">
        <a:off x="3582696" y="2114128"/>
        <a:ext cx="2098858" cy="426597"/>
      </dsp:txXfrm>
    </dsp:sp>
    <dsp:sp modelId="{75340529-2419-41B7-ACC3-91F7A991E3B2}">
      <dsp:nvSpPr>
        <dsp:cNvPr id="0" name=""/>
        <dsp:cNvSpPr/>
      </dsp:nvSpPr>
      <dsp:spPr>
        <a:xfrm rot="5400000">
          <a:off x="4241438" y="3311983"/>
          <a:ext cx="376107" cy="319947"/>
        </a:xfrm>
        <a:prstGeom prst="flowChartExtract">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FCFF5EF2-4C81-41C9-821F-EDD4B56BEF3C}">
      <dsp:nvSpPr>
        <dsp:cNvPr id="0" name=""/>
        <dsp:cNvSpPr/>
      </dsp:nvSpPr>
      <dsp:spPr>
        <a:xfrm>
          <a:off x="4845424" y="1277998"/>
          <a:ext cx="1589074" cy="25595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solidFill>
                <a:schemeClr val="accent5">
                  <a:lumMod val="20000"/>
                  <a:lumOff val="80000"/>
                </a:schemeClr>
              </a:solidFill>
            </a:rPr>
            <a:t>Accountability</a:t>
          </a:r>
          <a:endParaRPr lang="en-US" sz="1800" kern="1200" dirty="0">
            <a:solidFill>
              <a:schemeClr val="accent5">
                <a:lumMod val="20000"/>
                <a:lumOff val="80000"/>
              </a:schemeClr>
            </a:solidFill>
          </a:endParaRPr>
        </a:p>
        <a:p>
          <a:pPr lvl="0" algn="l" defTabSz="800100">
            <a:lnSpc>
              <a:spcPct val="90000"/>
            </a:lnSpc>
            <a:spcBef>
              <a:spcPct val="0"/>
            </a:spcBef>
            <a:spcAft>
              <a:spcPct val="35000"/>
            </a:spcAft>
          </a:pPr>
          <a:r>
            <a:rPr lang="en-US" sz="1800" kern="1200" dirty="0" smtClean="0">
              <a:solidFill>
                <a:schemeClr val="accent5">
                  <a:lumMod val="20000"/>
                  <a:lumOff val="80000"/>
                </a:schemeClr>
              </a:solidFill>
            </a:rPr>
            <a:t>Roles and responsibilities</a:t>
          </a:r>
        </a:p>
        <a:p>
          <a:pPr lvl="0" algn="l" defTabSz="800100">
            <a:lnSpc>
              <a:spcPct val="90000"/>
            </a:lnSpc>
            <a:spcBef>
              <a:spcPct val="0"/>
            </a:spcBef>
            <a:spcAft>
              <a:spcPct val="35000"/>
            </a:spcAft>
          </a:pPr>
          <a:r>
            <a:rPr lang="en-US" sz="1800" kern="1200" dirty="0" smtClean="0">
              <a:solidFill>
                <a:schemeClr val="accent5">
                  <a:lumMod val="20000"/>
                  <a:lumOff val="80000"/>
                </a:schemeClr>
              </a:solidFill>
            </a:rPr>
            <a:t>Incentive</a:t>
          </a:r>
          <a:endParaRPr lang="en-US" sz="1800" kern="1200" dirty="0">
            <a:solidFill>
              <a:schemeClr val="accent5">
                <a:lumMod val="20000"/>
                <a:lumOff val="80000"/>
              </a:schemeClr>
            </a:solidFill>
          </a:endParaRPr>
        </a:p>
      </dsp:txBody>
      <dsp:txXfrm>
        <a:off x="4845424" y="1277998"/>
        <a:ext cx="1589074" cy="2559583"/>
      </dsp:txXfrm>
    </dsp:sp>
    <dsp:sp modelId="{615055E8-50B6-4441-AD31-7E06D52080FA}">
      <dsp:nvSpPr>
        <dsp:cNvPr id="0" name=""/>
        <dsp:cNvSpPr/>
      </dsp:nvSpPr>
      <dsp:spPr>
        <a:xfrm>
          <a:off x="6626467" y="1277998"/>
          <a:ext cx="2132986" cy="2559583"/>
        </a:xfrm>
        <a:prstGeom prst="roundRect">
          <a:avLst>
            <a:gd name="adj" fmla="val 5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b="1" kern="1200" dirty="0" smtClean="0"/>
            <a:t>Quality control</a:t>
          </a:r>
          <a:endParaRPr lang="en-US" sz="2400" b="1" kern="1200" dirty="0"/>
        </a:p>
      </dsp:txBody>
      <dsp:txXfrm rot="16200000">
        <a:off x="5790337" y="2114128"/>
        <a:ext cx="2098858" cy="426597"/>
      </dsp:txXfrm>
    </dsp:sp>
    <dsp:sp modelId="{63ACF044-0380-4C90-B3C8-7942449823C6}">
      <dsp:nvSpPr>
        <dsp:cNvPr id="0" name=""/>
        <dsp:cNvSpPr/>
      </dsp:nvSpPr>
      <dsp:spPr>
        <a:xfrm rot="5400000">
          <a:off x="6449079" y="3311983"/>
          <a:ext cx="376107" cy="319947"/>
        </a:xfrm>
        <a:prstGeom prst="flowChartExtract">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C4040760-1098-4BD9-BBBE-16B5213A288A}">
      <dsp:nvSpPr>
        <dsp:cNvPr id="0" name=""/>
        <dsp:cNvSpPr/>
      </dsp:nvSpPr>
      <dsp:spPr>
        <a:xfrm>
          <a:off x="7053065" y="1277998"/>
          <a:ext cx="1589074" cy="25595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smtClean="0">
              <a:solidFill>
                <a:schemeClr val="accent3">
                  <a:lumMod val="20000"/>
                  <a:lumOff val="80000"/>
                </a:schemeClr>
              </a:solidFill>
            </a:rPr>
            <a:t>Facilitation</a:t>
          </a:r>
          <a:endParaRPr lang="en-US" sz="1800" kern="1200" dirty="0">
            <a:solidFill>
              <a:schemeClr val="accent3">
                <a:lumMod val="20000"/>
                <a:lumOff val="80000"/>
              </a:schemeClr>
            </a:solidFill>
          </a:endParaRPr>
        </a:p>
        <a:p>
          <a:pPr lvl="0" algn="l" defTabSz="800100">
            <a:lnSpc>
              <a:spcPct val="90000"/>
            </a:lnSpc>
            <a:spcBef>
              <a:spcPct val="0"/>
            </a:spcBef>
            <a:spcAft>
              <a:spcPct val="35000"/>
            </a:spcAft>
          </a:pPr>
          <a:r>
            <a:rPr lang="en-US" sz="1800" kern="1200" dirty="0" smtClean="0">
              <a:solidFill>
                <a:schemeClr val="accent3">
                  <a:lumMod val="20000"/>
                  <a:lumOff val="80000"/>
                </a:schemeClr>
              </a:solidFill>
            </a:rPr>
            <a:t>Documentation</a:t>
          </a:r>
          <a:endParaRPr lang="en-US" sz="1800" kern="1200" dirty="0">
            <a:solidFill>
              <a:schemeClr val="accent3">
                <a:lumMod val="20000"/>
                <a:lumOff val="80000"/>
              </a:schemeClr>
            </a:solidFill>
          </a:endParaRPr>
        </a:p>
        <a:p>
          <a:pPr lvl="0" algn="l" defTabSz="800100">
            <a:lnSpc>
              <a:spcPct val="90000"/>
            </a:lnSpc>
            <a:spcBef>
              <a:spcPct val="0"/>
            </a:spcBef>
            <a:spcAft>
              <a:spcPct val="35000"/>
            </a:spcAft>
          </a:pPr>
          <a:r>
            <a:rPr lang="en-US" sz="1800" kern="1200" dirty="0" smtClean="0">
              <a:solidFill>
                <a:schemeClr val="accent3">
                  <a:lumMod val="20000"/>
                  <a:lumOff val="80000"/>
                </a:schemeClr>
              </a:solidFill>
            </a:rPr>
            <a:t>Escalation</a:t>
          </a:r>
          <a:endParaRPr lang="en-US" sz="1800" kern="1200" dirty="0">
            <a:solidFill>
              <a:schemeClr val="accent3">
                <a:lumMod val="20000"/>
                <a:lumOff val="80000"/>
              </a:schemeClr>
            </a:solidFill>
          </a:endParaRPr>
        </a:p>
        <a:p>
          <a:pPr lvl="0" algn="l" defTabSz="800100">
            <a:lnSpc>
              <a:spcPct val="90000"/>
            </a:lnSpc>
            <a:spcBef>
              <a:spcPct val="0"/>
            </a:spcBef>
            <a:spcAft>
              <a:spcPct val="35000"/>
            </a:spcAft>
          </a:pPr>
          <a:r>
            <a:rPr lang="en-US" sz="1800" kern="1200" dirty="0" smtClean="0">
              <a:solidFill>
                <a:schemeClr val="accent3">
                  <a:lumMod val="20000"/>
                  <a:lumOff val="80000"/>
                </a:schemeClr>
              </a:solidFill>
            </a:rPr>
            <a:t>Metrics</a:t>
          </a:r>
        </a:p>
      </dsp:txBody>
      <dsp:txXfrm>
        <a:off x="7053065" y="1277998"/>
        <a:ext cx="1589074" cy="255958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3">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ThemePictureAccent#1">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953AF-8862-47E1-86DC-A0A5E776C9B9}" type="datetimeFigureOut">
              <a:rPr lang="en-US" smtClean="0"/>
              <a:t>5/14/2017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74BF92-26B5-4FB9-949A-94C631D3FA51}" type="slidenum">
              <a:rPr lang="en-US" smtClean="0"/>
              <a:t>‹#›</a:t>
            </a:fld>
            <a:endParaRPr lang="en-US"/>
          </a:p>
        </p:txBody>
      </p:sp>
    </p:spTree>
    <p:extLst>
      <p:ext uri="{BB962C8B-B14F-4D97-AF65-F5344CB8AC3E}">
        <p14:creationId xmlns:p14="http://schemas.microsoft.com/office/powerpoint/2010/main" val="58172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2" y="4343400"/>
            <a:ext cx="5486399" cy="4114800"/>
          </a:xfrm>
          <a:prstGeom prst="rect">
            <a:avLst/>
          </a:prstGeom>
        </p:spPr>
        <p:txBody>
          <a:bodyPr lIns="91418" tIns="91418" rIns="91418" bIns="91418"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strategies</a:t>
            </a:r>
          </a:p>
          <a:p>
            <a:r>
              <a:rPr lang="en-US" dirty="0" err="1"/>
              <a:t>Personalisation</a:t>
            </a:r>
            <a:r>
              <a:rPr lang="en-US" dirty="0"/>
              <a:t> Strategy: This is done via collaborative means., communities of practice, </a:t>
            </a:r>
            <a:r>
              <a:rPr lang="en-US" dirty="0" err="1"/>
              <a:t>JCoP</a:t>
            </a:r>
            <a:r>
              <a:rPr lang="en-US" dirty="0"/>
              <a:t> Yellow Pages. The focus is on connecting People to People through face to face or virtual interactions.</a:t>
            </a:r>
          </a:p>
          <a:p>
            <a:r>
              <a:rPr lang="en-US" dirty="0"/>
              <a:t>Codification Strategy: This is converting the tacit knowledge to explicit knowledge by articulation and use of electronic storage, as in </a:t>
            </a:r>
            <a:r>
              <a:rPr lang="en-US" dirty="0" err="1"/>
              <a:t>Jpedia</a:t>
            </a:r>
            <a:r>
              <a:rPr lang="en-US" dirty="0"/>
              <a:t>, e-learning, project lessons learned. Since we know more that we can tell, the use of technology such as podcast, videos will help a lot. </a:t>
            </a:r>
            <a:endParaRPr lang="en-US" dirty="0" smtClean="0"/>
          </a:p>
          <a:p>
            <a:endParaRPr lang="en-US" dirty="0"/>
          </a:p>
        </p:txBody>
      </p:sp>
      <p:sp>
        <p:nvSpPr>
          <p:cNvPr id="4" name="Slide Number Placeholder 3"/>
          <p:cNvSpPr>
            <a:spLocks noGrp="1"/>
          </p:cNvSpPr>
          <p:nvPr>
            <p:ph type="sldNum" sz="quarter" idx="10"/>
          </p:nvPr>
        </p:nvSpPr>
        <p:spPr/>
        <p:txBody>
          <a:bodyPr/>
          <a:lstStyle/>
          <a:p>
            <a:fld id="{4F387F17-CA7A-447F-9FF5-23E8A3F67615}" type="slidenum">
              <a:rPr lang="en-MY" smtClean="0"/>
              <a:pPr/>
              <a:t>7</a:t>
            </a:fld>
            <a:endParaRPr lang="en-MY"/>
          </a:p>
        </p:txBody>
      </p:sp>
    </p:spTree>
    <p:extLst>
      <p:ext uri="{BB962C8B-B14F-4D97-AF65-F5344CB8AC3E}">
        <p14:creationId xmlns:p14="http://schemas.microsoft.com/office/powerpoint/2010/main" val="188358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Stories</a:t>
            </a:r>
            <a:r>
              <a:rPr lang="en-US" baseline="0" dirty="0" smtClean="0"/>
              <a:t> provide a richer canvas for people to relate to their own experience. Use metaphors. People will find their own insights</a:t>
            </a:r>
          </a:p>
          <a:p>
            <a:r>
              <a:rPr lang="en-US" baseline="0" dirty="0" smtClean="0"/>
              <a:t>Interviews – we tell more than we can write. Set the context. Right questions must be asked. Capable of generating insights and understanding.</a:t>
            </a:r>
          </a:p>
          <a:p>
            <a:r>
              <a:rPr lang="en-US" baseline="0" dirty="0" smtClean="0"/>
              <a:t>Peer assist – show and tell kind of thing. Highly interactive.</a:t>
            </a:r>
          </a:p>
          <a:p>
            <a:endParaRPr lang="en-US" dirty="0"/>
          </a:p>
        </p:txBody>
      </p:sp>
      <p:sp>
        <p:nvSpPr>
          <p:cNvPr id="4" name="Slide Number Placeholder 3"/>
          <p:cNvSpPr>
            <a:spLocks noGrp="1"/>
          </p:cNvSpPr>
          <p:nvPr>
            <p:ph type="sldNum" sz="quarter" idx="10"/>
          </p:nvPr>
        </p:nvSpPr>
        <p:spPr/>
        <p:txBody>
          <a:bodyPr/>
          <a:lstStyle/>
          <a:p>
            <a:fld id="{D20FE57B-BA48-4C04-A8B1-FE831DC4E867}" type="slidenum">
              <a:rPr lang="en-US" smtClean="0"/>
              <a:pPr/>
              <a:t>29</a:t>
            </a:fld>
            <a:endParaRPr lang="en-US"/>
          </a:p>
        </p:txBody>
      </p:sp>
    </p:spTree>
    <p:extLst>
      <p:ext uri="{BB962C8B-B14F-4D97-AF65-F5344CB8AC3E}">
        <p14:creationId xmlns:p14="http://schemas.microsoft.com/office/powerpoint/2010/main" val="4063942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altLang="en-US" dirty="0"/>
              <a:t>Acquiring expertise requires learning the explicit knowledge of a field, the practices of its community, and the interplay between the two. And learning all this requires immersion in a community of practice, enculturation in its ways of seeing, interpreting, and acting. Tacit and explicit dimensions of knowledge apply not only to the individual but also to the social mind or the community of practice. It's common for us to think that all knowledge resides in individual heads, but when we factor in the tacit dimension-especially as it relates to practices-we quickly realize how much more we can know than is bounded by our own knowledge. Much of knowing is brought forth in action, through participation-in the world, with other people, around real problems. A lot of our know-how or knowing comes into being through participating in our community of practice.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F2D52A-3A26-4219-B1F2-1376FB10717D}"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111106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2D52A-3A26-4219-B1F2-1376FB10717D}"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103290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2D52A-3A26-4219-B1F2-1376FB10717D}"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168005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ictur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20000" y="1260000"/>
            <a:ext cx="7903676" cy="4846929"/>
          </a:xfrm>
          <a:prstGeom prst="rect">
            <a:avLst/>
          </a:prstGeom>
        </p:spPr>
        <p:txBody>
          <a:bodyPr/>
          <a:lstStyle>
            <a:lvl1pPr marL="0" indent="0">
              <a:buNone/>
              <a:defRPr sz="2400"/>
            </a:lvl1pPr>
          </a:lstStyle>
          <a:p>
            <a:endParaRPr lang="en-GB" dirty="0"/>
          </a:p>
        </p:txBody>
      </p:sp>
      <p:sp>
        <p:nvSpPr>
          <p:cNvPr id="5" name="Text Placeholder 3"/>
          <p:cNvSpPr>
            <a:spLocks noGrp="1"/>
          </p:cNvSpPr>
          <p:nvPr>
            <p:ph type="body" sz="quarter" idx="12"/>
          </p:nvPr>
        </p:nvSpPr>
        <p:spPr>
          <a:xfrm>
            <a:off x="720000" y="117474"/>
            <a:ext cx="4467917" cy="972000"/>
          </a:xfrm>
          <a:prstGeom prst="rect">
            <a:avLst/>
          </a:prstGeom>
        </p:spPr>
        <p:txBody>
          <a:bodyPr anchor="ctr">
            <a:normAutofit/>
          </a:bodyPr>
          <a:lstStyle>
            <a:lvl1pPr marL="0" indent="0">
              <a:buNone/>
              <a:defRPr sz="2000">
                <a:solidFill>
                  <a:srgbClr val="4F565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p:txBody>
      </p:sp>
      <p:sp>
        <p:nvSpPr>
          <p:cNvPr id="7" name="Title 5"/>
          <p:cNvSpPr>
            <a:spLocks noGrp="1"/>
          </p:cNvSpPr>
          <p:nvPr>
            <p:ph type="title"/>
          </p:nvPr>
        </p:nvSpPr>
        <p:spPr>
          <a:xfrm>
            <a:off x="5274000" y="0"/>
            <a:ext cx="3870000" cy="792000"/>
          </a:xfrm>
          <a:prstGeom prst="rect">
            <a:avLst/>
          </a:prstGeom>
        </p:spPr>
        <p:txBody>
          <a:bodyPr anchor="b"/>
          <a:lstStyle>
            <a:lvl1pPr>
              <a:defRPr lang="en-GB" sz="2000" b="0">
                <a:ea typeface="+mn-ea"/>
              </a:defRPr>
            </a:lvl1pPr>
          </a:lstStyle>
          <a:p>
            <a:pPr marL="0" lvl="0" indent="0">
              <a:spcBef>
                <a:spcPts val="0"/>
              </a:spcBef>
              <a:spcAft>
                <a:spcPts val="300"/>
              </a:spcAft>
              <a:buClr>
                <a:srgbClr val="00CCFF"/>
              </a:buClr>
              <a:buFont typeface="Wingdings" panose="05000000000000000000" pitchFamily="2" charset="2"/>
            </a:pPr>
            <a:r>
              <a:rPr lang="en-US" dirty="0" smtClean="0"/>
              <a:t>Click to edit Master title style</a:t>
            </a:r>
            <a:endParaRPr lang="en-GB" dirty="0"/>
          </a:p>
        </p:txBody>
      </p:sp>
    </p:spTree>
    <p:extLst>
      <p:ext uri="{BB962C8B-B14F-4D97-AF65-F5344CB8AC3E}">
        <p14:creationId xmlns:p14="http://schemas.microsoft.com/office/powerpoint/2010/main" val="263644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with Tex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5257800" cy="1047926"/>
          </a:xfrm>
        </p:spPr>
        <p:txBody>
          <a:bodyPr>
            <a:normAutofit/>
          </a:bodyPr>
          <a:lstStyle>
            <a:lvl1pPr>
              <a:lnSpc>
                <a:spcPct val="90000"/>
              </a:lnSpc>
              <a:defRPr sz="3600">
                <a:solidFill>
                  <a:schemeClr val="accent4"/>
                </a:solidFill>
              </a:defRPr>
            </a:lvl1pPr>
          </a:lstStyle>
          <a:p>
            <a:r>
              <a:rPr lang="en-US" dirty="0" smtClean="0"/>
              <a:t>Content Page </a:t>
            </a:r>
            <a:br>
              <a:rPr lang="en-US" dirty="0" smtClean="0"/>
            </a:br>
            <a:r>
              <a:rPr lang="en-US" dirty="0" smtClean="0"/>
              <a:t>with Text and Photo</a:t>
            </a:r>
            <a:endParaRPr lang="en-US" dirty="0"/>
          </a:p>
        </p:txBody>
      </p:sp>
      <p:sp>
        <p:nvSpPr>
          <p:cNvPr id="3" name="Content Placeholder 2"/>
          <p:cNvSpPr>
            <a:spLocks noGrp="1"/>
          </p:cNvSpPr>
          <p:nvPr>
            <p:ph sz="half" idx="1"/>
          </p:nvPr>
        </p:nvSpPr>
        <p:spPr>
          <a:xfrm>
            <a:off x="762000" y="2209800"/>
            <a:ext cx="4267200" cy="3505200"/>
          </a:xfrm>
        </p:spPr>
        <p:txBody>
          <a:bodyPr>
            <a:normAutofit/>
          </a:bodyPr>
          <a:lstStyle>
            <a:lvl1pPr marL="0" indent="0">
              <a:lnSpc>
                <a:spcPct val="120000"/>
              </a:lnSpc>
              <a:spcBef>
                <a:spcPts val="0"/>
              </a:spcBef>
              <a:buFontTx/>
              <a:buNone/>
              <a:defRPr sz="1600">
                <a:solidFill>
                  <a:schemeClr val="tx2"/>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8" name="Picture Placeholder 2"/>
          <p:cNvSpPr>
            <a:spLocks noGrp="1"/>
          </p:cNvSpPr>
          <p:nvPr>
            <p:ph type="pic" idx="10"/>
          </p:nvPr>
        </p:nvSpPr>
        <p:spPr>
          <a:xfrm>
            <a:off x="5334000" y="2209800"/>
            <a:ext cx="3176478" cy="3505200"/>
          </a:xfrm>
        </p:spPr>
        <p:txBody>
          <a:bodyPr>
            <a:normAutofit/>
          </a:bodyPr>
          <a:lstStyle>
            <a:lvl1pPr marL="0" indent="0">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ubtitle 2"/>
          <p:cNvSpPr>
            <a:spLocks noGrp="1"/>
          </p:cNvSpPr>
          <p:nvPr>
            <p:ph type="subTitle" idx="11" hasCustomPrompt="1"/>
          </p:nvPr>
        </p:nvSpPr>
        <p:spPr>
          <a:xfrm>
            <a:off x="457200" y="1505126"/>
            <a:ext cx="5259765" cy="476074"/>
          </a:xfrm>
        </p:spPr>
        <p:txBody>
          <a:bodyPr>
            <a:normAutofit/>
          </a:bodyPr>
          <a:lstStyle>
            <a:lvl1pPr marL="0" indent="0" algn="l">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content page with text and photo</a:t>
            </a:r>
            <a:endParaRPr lang="en-US" dirty="0"/>
          </a:p>
        </p:txBody>
      </p:sp>
    </p:spTree>
    <p:extLst>
      <p:ext uri="{BB962C8B-B14F-4D97-AF65-F5344CB8AC3E}">
        <p14:creationId xmlns:p14="http://schemas.microsoft.com/office/powerpoint/2010/main" val="38013685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with Text and 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2209800"/>
            <a:ext cx="7689583" cy="3505200"/>
          </a:xfrm>
        </p:spPr>
        <p:txBody>
          <a:bodyPr>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hasCustomPrompt="1"/>
          </p:nvPr>
        </p:nvSpPr>
        <p:spPr>
          <a:xfrm>
            <a:off x="457200" y="457200"/>
            <a:ext cx="5257800" cy="1051560"/>
          </a:xfrm>
        </p:spPr>
        <p:txBody>
          <a:bodyPr>
            <a:normAutofit/>
          </a:bodyPr>
          <a:lstStyle>
            <a:lvl1pPr>
              <a:lnSpc>
                <a:spcPct val="90000"/>
              </a:lnSpc>
              <a:defRPr sz="3600">
                <a:solidFill>
                  <a:schemeClr val="accent4"/>
                </a:solidFill>
              </a:defRPr>
            </a:lvl1pPr>
          </a:lstStyle>
          <a:p>
            <a:r>
              <a:rPr lang="en-US" dirty="0" smtClean="0"/>
              <a:t>Content Page </a:t>
            </a:r>
            <a:br>
              <a:rPr lang="en-US" dirty="0" smtClean="0"/>
            </a:br>
            <a:r>
              <a:rPr lang="en-US" dirty="0" smtClean="0"/>
              <a:t>with Text and Table</a:t>
            </a:r>
            <a:endParaRPr lang="en-US" dirty="0"/>
          </a:p>
        </p:txBody>
      </p:sp>
      <p:sp>
        <p:nvSpPr>
          <p:cNvPr id="9" name="Subtitle 2"/>
          <p:cNvSpPr>
            <a:spLocks noGrp="1"/>
          </p:cNvSpPr>
          <p:nvPr>
            <p:ph type="subTitle" idx="11" hasCustomPrompt="1"/>
          </p:nvPr>
        </p:nvSpPr>
        <p:spPr>
          <a:xfrm>
            <a:off x="457200" y="1510553"/>
            <a:ext cx="5257800" cy="475488"/>
          </a:xfrm>
        </p:spPr>
        <p:txBody>
          <a:bodyPr>
            <a:normAutofit/>
          </a:bodyPr>
          <a:lstStyle>
            <a:lvl1pPr marL="0" indent="0" algn="l">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content page with text and table</a:t>
            </a:r>
            <a:endParaRPr lang="en-US" dirty="0"/>
          </a:p>
        </p:txBody>
      </p:sp>
      <p:cxnSp>
        <p:nvCxnSpPr>
          <p:cNvPr id="25" name="Straight Connector 24"/>
          <p:cNvCxnSpPr/>
          <p:nvPr userDrawn="1"/>
        </p:nvCxnSpPr>
        <p:spPr>
          <a:xfrm>
            <a:off x="533400" y="5930573"/>
            <a:ext cx="8153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6380156" y="5930573"/>
            <a:ext cx="304800" cy="555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userDrawn="1"/>
        </p:nvGrpSpPr>
        <p:grpSpPr>
          <a:xfrm>
            <a:off x="5911438" y="173562"/>
            <a:ext cx="3101749" cy="1752562"/>
            <a:chOff x="5715000" y="173562"/>
            <a:chExt cx="3298187" cy="1863554"/>
          </a:xfrm>
        </p:grpSpPr>
        <p:sp>
          <p:nvSpPr>
            <p:cNvPr id="59" name="Freeform 34"/>
            <p:cNvSpPr>
              <a:spLocks/>
            </p:cNvSpPr>
            <p:nvPr/>
          </p:nvSpPr>
          <p:spPr bwMode="auto">
            <a:xfrm>
              <a:off x="6644150" y="807920"/>
              <a:ext cx="1245414" cy="1080177"/>
            </a:xfrm>
            <a:custGeom>
              <a:avLst/>
              <a:gdLst>
                <a:gd name="T0" fmla="*/ 503665 w 2021037"/>
                <a:gd name="T1" fmla="*/ 1753267 h 1753267"/>
                <a:gd name="T2" fmla="*/ 0 w 2021037"/>
                <a:gd name="T3" fmla="*/ 876633 h 1753267"/>
                <a:gd name="T4" fmla="*/ 503665 w 2021037"/>
                <a:gd name="T5" fmla="*/ 0 h 1753267"/>
                <a:gd name="T6" fmla="*/ 1517372 w 2021037"/>
                <a:gd name="T7" fmla="*/ 0 h 1753267"/>
                <a:gd name="T8" fmla="*/ 2021037 w 2021037"/>
                <a:gd name="T9" fmla="*/ 876633 h 1753267"/>
                <a:gd name="T10" fmla="*/ 1517372 w 2021037"/>
                <a:gd name="T11" fmla="*/ 1753267 h 1753267"/>
                <a:gd name="T12" fmla="*/ 503665 w 2021037"/>
                <a:gd name="T13" fmla="*/ 1753267 h 1753267"/>
              </a:gdLst>
              <a:ahLst/>
              <a:cxnLst>
                <a:cxn ang="0">
                  <a:pos x="T0" y="T1"/>
                </a:cxn>
                <a:cxn ang="0">
                  <a:pos x="T2" y="T3"/>
                </a:cxn>
                <a:cxn ang="0">
                  <a:pos x="T4" y="T5"/>
                </a:cxn>
                <a:cxn ang="0">
                  <a:pos x="T6" y="T7"/>
                </a:cxn>
                <a:cxn ang="0">
                  <a:pos x="T8" y="T9"/>
                </a:cxn>
                <a:cxn ang="0">
                  <a:pos x="T10" y="T11"/>
                </a:cxn>
                <a:cxn ang="0">
                  <a:pos x="T12" y="T13"/>
                </a:cxn>
              </a:cxnLst>
              <a:rect l="0" t="0" r="r" b="b"/>
              <a:pathLst>
                <a:path w="2021037" h="1753267">
                  <a:moveTo>
                    <a:pt x="503665" y="1753267"/>
                  </a:moveTo>
                  <a:lnTo>
                    <a:pt x="0" y="876633"/>
                  </a:lnTo>
                  <a:lnTo>
                    <a:pt x="503665" y="0"/>
                  </a:lnTo>
                  <a:lnTo>
                    <a:pt x="1517372" y="0"/>
                  </a:lnTo>
                  <a:lnTo>
                    <a:pt x="2021037" y="876633"/>
                  </a:lnTo>
                  <a:lnTo>
                    <a:pt x="1517372" y="1753267"/>
                  </a:lnTo>
                  <a:lnTo>
                    <a:pt x="503665" y="175326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noEditPoints="1"/>
            </p:cNvSpPr>
            <p:nvPr/>
          </p:nvSpPr>
          <p:spPr bwMode="auto">
            <a:xfrm>
              <a:off x="7416149" y="201057"/>
              <a:ext cx="310372" cy="269062"/>
            </a:xfrm>
            <a:custGeom>
              <a:avLst/>
              <a:gdLst>
                <a:gd name="T0" fmla="*/ 379343 w 503666"/>
                <a:gd name="T1" fmla="*/ 0 h 436723"/>
                <a:gd name="T2" fmla="*/ 127510 w 503666"/>
                <a:gd name="T3" fmla="*/ 0 h 436723"/>
                <a:gd name="T4" fmla="*/ 0 w 503666"/>
                <a:gd name="T5" fmla="*/ 216768 h 436723"/>
                <a:gd name="T6" fmla="*/ 127510 w 503666"/>
                <a:gd name="T7" fmla="*/ 436723 h 436723"/>
                <a:gd name="T8" fmla="*/ 379343 w 503666"/>
                <a:gd name="T9" fmla="*/ 436723 h 436723"/>
                <a:gd name="T10" fmla="*/ 503666 w 503666"/>
                <a:gd name="T11" fmla="*/ 216768 h 436723"/>
                <a:gd name="T12" fmla="*/ 379343 w 503666"/>
                <a:gd name="T13" fmla="*/ 0 h 436723"/>
                <a:gd name="T14" fmla="*/ 334714 w 503666"/>
                <a:gd name="T15" fmla="*/ 360217 h 436723"/>
                <a:gd name="T16" fmla="*/ 168951 w 503666"/>
                <a:gd name="T17" fmla="*/ 360217 h 436723"/>
                <a:gd name="T18" fmla="*/ 86069 w 503666"/>
                <a:gd name="T19" fmla="*/ 216768 h 436723"/>
                <a:gd name="T20" fmla="*/ 168951 w 503666"/>
                <a:gd name="T21" fmla="*/ 76507 h 436723"/>
                <a:gd name="T22" fmla="*/ 334714 w 503666"/>
                <a:gd name="T23" fmla="*/ 76507 h 436723"/>
                <a:gd name="T24" fmla="*/ 417596 w 503666"/>
                <a:gd name="T25" fmla="*/ 216768 h 436723"/>
                <a:gd name="T26" fmla="*/ 334714 w 503666"/>
                <a:gd name="T27" fmla="*/ 360217 h 436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3666" h="436723">
                  <a:moveTo>
                    <a:pt x="379343" y="0"/>
                  </a:moveTo>
                  <a:lnTo>
                    <a:pt x="127510" y="0"/>
                  </a:lnTo>
                  <a:lnTo>
                    <a:pt x="0" y="216768"/>
                  </a:lnTo>
                  <a:lnTo>
                    <a:pt x="127510" y="436723"/>
                  </a:lnTo>
                  <a:lnTo>
                    <a:pt x="379343" y="436723"/>
                  </a:lnTo>
                  <a:lnTo>
                    <a:pt x="503666" y="216768"/>
                  </a:lnTo>
                  <a:lnTo>
                    <a:pt x="379343" y="0"/>
                  </a:lnTo>
                  <a:close/>
                  <a:moveTo>
                    <a:pt x="334714" y="360217"/>
                  </a:moveTo>
                  <a:lnTo>
                    <a:pt x="168951" y="360217"/>
                  </a:lnTo>
                  <a:lnTo>
                    <a:pt x="86069" y="216768"/>
                  </a:lnTo>
                  <a:lnTo>
                    <a:pt x="168951" y="76507"/>
                  </a:lnTo>
                  <a:lnTo>
                    <a:pt x="334714" y="76507"/>
                  </a:lnTo>
                  <a:lnTo>
                    <a:pt x="417596" y="216768"/>
                  </a:lnTo>
                  <a:lnTo>
                    <a:pt x="334714" y="36021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1" name="Freeform 36"/>
            <p:cNvSpPr>
              <a:spLocks noEditPoints="1"/>
            </p:cNvSpPr>
            <p:nvPr/>
          </p:nvSpPr>
          <p:spPr bwMode="auto">
            <a:xfrm>
              <a:off x="7623361" y="1760198"/>
              <a:ext cx="320193" cy="276918"/>
            </a:xfrm>
            <a:custGeom>
              <a:avLst/>
              <a:gdLst>
                <a:gd name="T0" fmla="*/ 392094 w 519604"/>
                <a:gd name="T1" fmla="*/ 0 h 449473"/>
                <a:gd name="T2" fmla="*/ 130698 w 519604"/>
                <a:gd name="T3" fmla="*/ 0 h 449473"/>
                <a:gd name="T4" fmla="*/ 0 w 519604"/>
                <a:gd name="T5" fmla="*/ 226330 h 449473"/>
                <a:gd name="T6" fmla="*/ 130698 w 519604"/>
                <a:gd name="T7" fmla="*/ 449473 h 449473"/>
                <a:gd name="T8" fmla="*/ 392094 w 519604"/>
                <a:gd name="T9" fmla="*/ 449473 h 449473"/>
                <a:gd name="T10" fmla="*/ 519604 w 519604"/>
                <a:gd name="T11" fmla="*/ 226330 h 449473"/>
                <a:gd name="T12" fmla="*/ 392094 w 519604"/>
                <a:gd name="T13" fmla="*/ 0 h 449473"/>
                <a:gd name="T14" fmla="*/ 347465 w 519604"/>
                <a:gd name="T15" fmla="*/ 372967 h 449473"/>
                <a:gd name="T16" fmla="*/ 175326 w 519604"/>
                <a:gd name="T17" fmla="*/ 372967 h 449473"/>
                <a:gd name="T18" fmla="*/ 92444 w 519604"/>
                <a:gd name="T19" fmla="*/ 226330 h 449473"/>
                <a:gd name="T20" fmla="*/ 175326 w 519604"/>
                <a:gd name="T21" fmla="*/ 79694 h 449473"/>
                <a:gd name="T22" fmla="*/ 347465 w 519604"/>
                <a:gd name="T23" fmla="*/ 79694 h 449473"/>
                <a:gd name="T24" fmla="*/ 430347 w 519604"/>
                <a:gd name="T25" fmla="*/ 226330 h 449473"/>
                <a:gd name="T26" fmla="*/ 347465 w 519604"/>
                <a:gd name="T27" fmla="*/ 372967 h 449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9604" h="449473">
                  <a:moveTo>
                    <a:pt x="392094" y="0"/>
                  </a:moveTo>
                  <a:lnTo>
                    <a:pt x="130698" y="0"/>
                  </a:lnTo>
                  <a:lnTo>
                    <a:pt x="0" y="226330"/>
                  </a:lnTo>
                  <a:lnTo>
                    <a:pt x="130698" y="449473"/>
                  </a:lnTo>
                  <a:lnTo>
                    <a:pt x="392094" y="449473"/>
                  </a:lnTo>
                  <a:lnTo>
                    <a:pt x="519604" y="226330"/>
                  </a:lnTo>
                  <a:lnTo>
                    <a:pt x="392094" y="0"/>
                  </a:lnTo>
                  <a:close/>
                  <a:moveTo>
                    <a:pt x="347465" y="372967"/>
                  </a:moveTo>
                  <a:lnTo>
                    <a:pt x="175326" y="372967"/>
                  </a:lnTo>
                  <a:lnTo>
                    <a:pt x="92444" y="226330"/>
                  </a:lnTo>
                  <a:lnTo>
                    <a:pt x="175326" y="79694"/>
                  </a:lnTo>
                  <a:lnTo>
                    <a:pt x="347465" y="79694"/>
                  </a:lnTo>
                  <a:lnTo>
                    <a:pt x="430347" y="226330"/>
                  </a:lnTo>
                  <a:lnTo>
                    <a:pt x="347465" y="37296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2" name="Freeform 38"/>
            <p:cNvSpPr>
              <a:spLocks noEditPoints="1"/>
            </p:cNvSpPr>
            <p:nvPr/>
          </p:nvSpPr>
          <p:spPr bwMode="auto">
            <a:xfrm>
              <a:off x="7919030" y="654731"/>
              <a:ext cx="253404" cy="133549"/>
            </a:xfrm>
            <a:custGeom>
              <a:avLst/>
              <a:gdLst>
                <a:gd name="T0" fmla="*/ 71 w 129"/>
                <a:gd name="T1" fmla="*/ 68 h 68"/>
                <a:gd name="T2" fmla="*/ 129 w 129"/>
                <a:gd name="T3" fmla="*/ 34 h 68"/>
                <a:gd name="T4" fmla="*/ 71 w 129"/>
                <a:gd name="T5" fmla="*/ 0 h 68"/>
                <a:gd name="T6" fmla="*/ 71 w 129"/>
                <a:gd name="T7" fmla="*/ 20 h 68"/>
                <a:gd name="T8" fmla="*/ 0 w 129"/>
                <a:gd name="T9" fmla="*/ 20 h 68"/>
                <a:gd name="T10" fmla="*/ 0 w 129"/>
                <a:gd name="T11" fmla="*/ 48 h 68"/>
                <a:gd name="T12" fmla="*/ 71 w 129"/>
                <a:gd name="T13" fmla="*/ 48 h 68"/>
                <a:gd name="T14" fmla="*/ 71 w 129"/>
                <a:gd name="T15" fmla="*/ 68 h 68"/>
                <a:gd name="T16" fmla="*/ 8 w 129"/>
                <a:gd name="T17" fmla="*/ 40 h 68"/>
                <a:gd name="T18" fmla="*/ 8 w 129"/>
                <a:gd name="T19" fmla="*/ 28 h 68"/>
                <a:gd name="T20" fmla="*/ 79 w 129"/>
                <a:gd name="T21" fmla="*/ 28 h 68"/>
                <a:gd name="T22" fmla="*/ 79 w 129"/>
                <a:gd name="T23" fmla="*/ 15 h 68"/>
                <a:gd name="T24" fmla="*/ 112 w 129"/>
                <a:gd name="T25" fmla="*/ 34 h 68"/>
                <a:gd name="T26" fmla="*/ 79 w 129"/>
                <a:gd name="T27" fmla="*/ 53 h 68"/>
                <a:gd name="T28" fmla="*/ 79 w 129"/>
                <a:gd name="T29" fmla="*/ 40 h 68"/>
                <a:gd name="T30" fmla="*/ 8 w 129"/>
                <a:gd name="T31" fmla="*/ 4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68">
                  <a:moveTo>
                    <a:pt x="71" y="68"/>
                  </a:moveTo>
                  <a:cubicBezTo>
                    <a:pt x="129" y="34"/>
                    <a:pt x="129" y="34"/>
                    <a:pt x="129" y="34"/>
                  </a:cubicBezTo>
                  <a:cubicBezTo>
                    <a:pt x="71" y="0"/>
                    <a:pt x="71" y="0"/>
                    <a:pt x="71" y="0"/>
                  </a:cubicBezTo>
                  <a:cubicBezTo>
                    <a:pt x="71" y="0"/>
                    <a:pt x="71" y="15"/>
                    <a:pt x="71" y="20"/>
                  </a:cubicBezTo>
                  <a:cubicBezTo>
                    <a:pt x="63" y="20"/>
                    <a:pt x="0" y="20"/>
                    <a:pt x="0" y="20"/>
                  </a:cubicBezTo>
                  <a:cubicBezTo>
                    <a:pt x="0" y="48"/>
                    <a:pt x="0" y="48"/>
                    <a:pt x="0" y="48"/>
                  </a:cubicBezTo>
                  <a:cubicBezTo>
                    <a:pt x="0" y="48"/>
                    <a:pt x="63" y="48"/>
                    <a:pt x="71" y="48"/>
                  </a:cubicBezTo>
                  <a:cubicBezTo>
                    <a:pt x="71" y="53"/>
                    <a:pt x="71" y="68"/>
                    <a:pt x="71" y="68"/>
                  </a:cubicBezTo>
                  <a:close/>
                  <a:moveTo>
                    <a:pt x="8" y="40"/>
                  </a:moveTo>
                  <a:cubicBezTo>
                    <a:pt x="8" y="36"/>
                    <a:pt x="8" y="32"/>
                    <a:pt x="8" y="28"/>
                  </a:cubicBezTo>
                  <a:cubicBezTo>
                    <a:pt x="16" y="28"/>
                    <a:pt x="79" y="28"/>
                    <a:pt x="79" y="28"/>
                  </a:cubicBezTo>
                  <a:cubicBezTo>
                    <a:pt x="79" y="28"/>
                    <a:pt x="79" y="19"/>
                    <a:pt x="79" y="15"/>
                  </a:cubicBezTo>
                  <a:cubicBezTo>
                    <a:pt x="87" y="19"/>
                    <a:pt x="104" y="29"/>
                    <a:pt x="112" y="34"/>
                  </a:cubicBezTo>
                  <a:cubicBezTo>
                    <a:pt x="104" y="39"/>
                    <a:pt x="87" y="49"/>
                    <a:pt x="79" y="53"/>
                  </a:cubicBezTo>
                  <a:cubicBezTo>
                    <a:pt x="79" y="49"/>
                    <a:pt x="79" y="40"/>
                    <a:pt x="79" y="40"/>
                  </a:cubicBezTo>
                  <a:cubicBezTo>
                    <a:pt x="79" y="40"/>
                    <a:pt x="16" y="40"/>
                    <a:pt x="8" y="40"/>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3" name="Freeform 39"/>
            <p:cNvSpPr>
              <a:spLocks noEditPoints="1"/>
            </p:cNvSpPr>
            <p:nvPr/>
          </p:nvSpPr>
          <p:spPr bwMode="auto">
            <a:xfrm>
              <a:off x="7742236" y="733290"/>
              <a:ext cx="290728" cy="153189"/>
            </a:xfrm>
            <a:custGeom>
              <a:avLst/>
              <a:gdLst>
                <a:gd name="T0" fmla="*/ 67 w 148"/>
                <a:gd name="T1" fmla="*/ 55 h 78"/>
                <a:gd name="T2" fmla="*/ 148 w 148"/>
                <a:gd name="T3" fmla="*/ 55 h 78"/>
                <a:gd name="T4" fmla="*/ 148 w 148"/>
                <a:gd name="T5" fmla="*/ 23 h 78"/>
                <a:gd name="T6" fmla="*/ 67 w 148"/>
                <a:gd name="T7" fmla="*/ 23 h 78"/>
                <a:gd name="T8" fmla="*/ 67 w 148"/>
                <a:gd name="T9" fmla="*/ 0 h 78"/>
                <a:gd name="T10" fmla="*/ 0 w 148"/>
                <a:gd name="T11" fmla="*/ 39 h 78"/>
                <a:gd name="T12" fmla="*/ 67 w 148"/>
                <a:gd name="T13" fmla="*/ 78 h 78"/>
                <a:gd name="T14" fmla="*/ 67 w 148"/>
                <a:gd name="T15" fmla="*/ 55 h 78"/>
                <a:gd name="T16" fmla="*/ 57 w 148"/>
                <a:gd name="T17" fmla="*/ 45 h 78"/>
                <a:gd name="T18" fmla="*/ 57 w 148"/>
                <a:gd name="T19" fmla="*/ 61 h 78"/>
                <a:gd name="T20" fmla="*/ 20 w 148"/>
                <a:gd name="T21" fmla="*/ 39 h 78"/>
                <a:gd name="T22" fmla="*/ 57 w 148"/>
                <a:gd name="T23" fmla="*/ 17 h 78"/>
                <a:gd name="T24" fmla="*/ 57 w 148"/>
                <a:gd name="T25" fmla="*/ 33 h 78"/>
                <a:gd name="T26" fmla="*/ 138 w 148"/>
                <a:gd name="T27" fmla="*/ 33 h 78"/>
                <a:gd name="T28" fmla="*/ 138 w 148"/>
                <a:gd name="T29" fmla="*/ 45 h 78"/>
                <a:gd name="T30" fmla="*/ 57 w 148"/>
                <a:gd name="T31"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78">
                  <a:moveTo>
                    <a:pt x="67" y="55"/>
                  </a:moveTo>
                  <a:cubicBezTo>
                    <a:pt x="76" y="55"/>
                    <a:pt x="148" y="55"/>
                    <a:pt x="148" y="55"/>
                  </a:cubicBezTo>
                  <a:cubicBezTo>
                    <a:pt x="148" y="23"/>
                    <a:pt x="148" y="23"/>
                    <a:pt x="148" y="23"/>
                  </a:cubicBezTo>
                  <a:cubicBezTo>
                    <a:pt x="148" y="23"/>
                    <a:pt x="76" y="23"/>
                    <a:pt x="67" y="23"/>
                  </a:cubicBezTo>
                  <a:cubicBezTo>
                    <a:pt x="67" y="17"/>
                    <a:pt x="67" y="0"/>
                    <a:pt x="67" y="0"/>
                  </a:cubicBezTo>
                  <a:cubicBezTo>
                    <a:pt x="0" y="39"/>
                    <a:pt x="0" y="39"/>
                    <a:pt x="0" y="39"/>
                  </a:cubicBezTo>
                  <a:cubicBezTo>
                    <a:pt x="67" y="78"/>
                    <a:pt x="67" y="78"/>
                    <a:pt x="67" y="78"/>
                  </a:cubicBezTo>
                  <a:cubicBezTo>
                    <a:pt x="67" y="78"/>
                    <a:pt x="67" y="61"/>
                    <a:pt x="67" y="55"/>
                  </a:cubicBezTo>
                  <a:close/>
                  <a:moveTo>
                    <a:pt x="57" y="45"/>
                  </a:moveTo>
                  <a:cubicBezTo>
                    <a:pt x="57" y="45"/>
                    <a:pt x="57" y="56"/>
                    <a:pt x="57" y="61"/>
                  </a:cubicBezTo>
                  <a:cubicBezTo>
                    <a:pt x="48" y="56"/>
                    <a:pt x="29" y="44"/>
                    <a:pt x="20" y="39"/>
                  </a:cubicBezTo>
                  <a:cubicBezTo>
                    <a:pt x="29" y="34"/>
                    <a:pt x="48" y="22"/>
                    <a:pt x="57" y="17"/>
                  </a:cubicBezTo>
                  <a:cubicBezTo>
                    <a:pt x="57" y="22"/>
                    <a:pt x="57" y="33"/>
                    <a:pt x="57" y="33"/>
                  </a:cubicBezTo>
                  <a:cubicBezTo>
                    <a:pt x="57" y="33"/>
                    <a:pt x="130" y="33"/>
                    <a:pt x="138" y="33"/>
                  </a:cubicBezTo>
                  <a:cubicBezTo>
                    <a:pt x="138" y="37"/>
                    <a:pt x="138" y="41"/>
                    <a:pt x="138" y="45"/>
                  </a:cubicBezTo>
                  <a:cubicBezTo>
                    <a:pt x="130" y="45"/>
                    <a:pt x="57" y="45"/>
                    <a:pt x="57" y="45"/>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4" name="Freeform 43"/>
            <p:cNvSpPr>
              <a:spLocks noEditPoints="1"/>
            </p:cNvSpPr>
            <p:nvPr/>
          </p:nvSpPr>
          <p:spPr bwMode="auto">
            <a:xfrm>
              <a:off x="5907509" y="285508"/>
              <a:ext cx="269120" cy="384936"/>
            </a:xfrm>
            <a:custGeom>
              <a:avLst/>
              <a:gdLst>
                <a:gd name="T0" fmla="*/ 0 w 436723"/>
                <a:gd name="T1" fmla="*/ 188078 h 624800"/>
                <a:gd name="T2" fmla="*/ 108384 w 436723"/>
                <a:gd name="T3" fmla="*/ 376155 h 624800"/>
                <a:gd name="T4" fmla="*/ 328339 w 436723"/>
                <a:gd name="T5" fmla="*/ 376155 h 624800"/>
                <a:gd name="T6" fmla="*/ 436723 w 436723"/>
                <a:gd name="T7" fmla="*/ 188078 h 624800"/>
                <a:gd name="T8" fmla="*/ 328339 w 436723"/>
                <a:gd name="T9" fmla="*/ 0 h 624800"/>
                <a:gd name="T10" fmla="*/ 108384 w 436723"/>
                <a:gd name="T11" fmla="*/ 0 h 624800"/>
                <a:gd name="T12" fmla="*/ 0 w 436723"/>
                <a:gd name="T13" fmla="*/ 188078 h 624800"/>
                <a:gd name="T14" fmla="*/ 76506 w 436723"/>
                <a:gd name="T15" fmla="*/ 188078 h 624800"/>
                <a:gd name="T16" fmla="*/ 146637 w 436723"/>
                <a:gd name="T17" fmla="*/ 63755 h 624800"/>
                <a:gd name="T18" fmla="*/ 290086 w 436723"/>
                <a:gd name="T19" fmla="*/ 63755 h 624800"/>
                <a:gd name="T20" fmla="*/ 360217 w 436723"/>
                <a:gd name="T21" fmla="*/ 188078 h 624800"/>
                <a:gd name="T22" fmla="*/ 290086 w 436723"/>
                <a:gd name="T23" fmla="*/ 312400 h 624800"/>
                <a:gd name="T24" fmla="*/ 146637 w 436723"/>
                <a:gd name="T25" fmla="*/ 312400 h 624800"/>
                <a:gd name="T26" fmla="*/ 76506 w 436723"/>
                <a:gd name="T27" fmla="*/ 188078 h 624800"/>
                <a:gd name="T28" fmla="*/ 277335 w 436723"/>
                <a:gd name="T29" fmla="*/ 567421 h 624800"/>
                <a:gd name="T30" fmla="*/ 159388 w 436723"/>
                <a:gd name="T31" fmla="*/ 567421 h 624800"/>
                <a:gd name="T32" fmla="*/ 159388 w 436723"/>
                <a:gd name="T33" fmla="*/ 624800 h 624800"/>
                <a:gd name="T34" fmla="*/ 277335 w 436723"/>
                <a:gd name="T35" fmla="*/ 624800 h 624800"/>
                <a:gd name="T36" fmla="*/ 277335 w 436723"/>
                <a:gd name="T37" fmla="*/ 567421 h 624800"/>
                <a:gd name="T38" fmla="*/ 328339 w 436723"/>
                <a:gd name="T39" fmla="*/ 404845 h 624800"/>
                <a:gd name="T40" fmla="*/ 108384 w 436723"/>
                <a:gd name="T41" fmla="*/ 404845 h 624800"/>
                <a:gd name="T42" fmla="*/ 108384 w 436723"/>
                <a:gd name="T43" fmla="*/ 462225 h 624800"/>
                <a:gd name="T44" fmla="*/ 328339 w 436723"/>
                <a:gd name="T45" fmla="*/ 462225 h 624800"/>
                <a:gd name="T46" fmla="*/ 328339 w 436723"/>
                <a:gd name="T47" fmla="*/ 404845 h 624800"/>
                <a:gd name="T48" fmla="*/ 328339 w 436723"/>
                <a:gd name="T49" fmla="*/ 487727 h 624800"/>
                <a:gd name="T50" fmla="*/ 108384 w 436723"/>
                <a:gd name="T51" fmla="*/ 487727 h 624800"/>
                <a:gd name="T52" fmla="*/ 108384 w 436723"/>
                <a:gd name="T53" fmla="*/ 545106 h 624800"/>
                <a:gd name="T54" fmla="*/ 328339 w 436723"/>
                <a:gd name="T55" fmla="*/ 545106 h 624800"/>
                <a:gd name="T56" fmla="*/ 328339 w 436723"/>
                <a:gd name="T57" fmla="*/ 487727 h 62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723" h="624800">
                  <a:moveTo>
                    <a:pt x="0" y="188078"/>
                  </a:moveTo>
                  <a:lnTo>
                    <a:pt x="108384" y="376155"/>
                  </a:lnTo>
                  <a:lnTo>
                    <a:pt x="328339" y="376155"/>
                  </a:lnTo>
                  <a:lnTo>
                    <a:pt x="436723" y="188078"/>
                  </a:lnTo>
                  <a:lnTo>
                    <a:pt x="328339" y="0"/>
                  </a:lnTo>
                  <a:lnTo>
                    <a:pt x="108384" y="0"/>
                  </a:lnTo>
                  <a:lnTo>
                    <a:pt x="0" y="188078"/>
                  </a:lnTo>
                  <a:close/>
                  <a:moveTo>
                    <a:pt x="76506" y="188078"/>
                  </a:moveTo>
                  <a:lnTo>
                    <a:pt x="146637" y="63755"/>
                  </a:lnTo>
                  <a:lnTo>
                    <a:pt x="290086" y="63755"/>
                  </a:lnTo>
                  <a:lnTo>
                    <a:pt x="360217" y="188078"/>
                  </a:lnTo>
                  <a:lnTo>
                    <a:pt x="290086" y="312400"/>
                  </a:lnTo>
                  <a:lnTo>
                    <a:pt x="146637" y="312400"/>
                  </a:lnTo>
                  <a:lnTo>
                    <a:pt x="76506" y="188078"/>
                  </a:lnTo>
                  <a:close/>
                  <a:moveTo>
                    <a:pt x="277335" y="567421"/>
                  </a:moveTo>
                  <a:lnTo>
                    <a:pt x="159388" y="567421"/>
                  </a:lnTo>
                  <a:lnTo>
                    <a:pt x="159388" y="624800"/>
                  </a:lnTo>
                  <a:lnTo>
                    <a:pt x="277335" y="624800"/>
                  </a:lnTo>
                  <a:lnTo>
                    <a:pt x="277335" y="567421"/>
                  </a:lnTo>
                  <a:close/>
                  <a:moveTo>
                    <a:pt x="328339" y="404845"/>
                  </a:moveTo>
                  <a:lnTo>
                    <a:pt x="108384" y="404845"/>
                  </a:lnTo>
                  <a:lnTo>
                    <a:pt x="108384" y="462225"/>
                  </a:lnTo>
                  <a:lnTo>
                    <a:pt x="328339" y="462225"/>
                  </a:lnTo>
                  <a:lnTo>
                    <a:pt x="328339" y="404845"/>
                  </a:lnTo>
                  <a:close/>
                  <a:moveTo>
                    <a:pt x="328339" y="487727"/>
                  </a:moveTo>
                  <a:lnTo>
                    <a:pt x="108384" y="487727"/>
                  </a:lnTo>
                  <a:lnTo>
                    <a:pt x="108384" y="545106"/>
                  </a:lnTo>
                  <a:lnTo>
                    <a:pt x="328339" y="545106"/>
                  </a:lnTo>
                  <a:lnTo>
                    <a:pt x="328339" y="48772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5" name="Freeform 44"/>
            <p:cNvSpPr>
              <a:spLocks noEditPoints="1"/>
            </p:cNvSpPr>
            <p:nvPr/>
          </p:nvSpPr>
          <p:spPr bwMode="auto">
            <a:xfrm>
              <a:off x="5911438" y="959145"/>
              <a:ext cx="267155" cy="267098"/>
            </a:xfrm>
            <a:custGeom>
              <a:avLst/>
              <a:gdLst>
                <a:gd name="T0" fmla="*/ 0 w 136"/>
                <a:gd name="T1" fmla="*/ 68 h 136"/>
                <a:gd name="T2" fmla="*/ 136 w 136"/>
                <a:gd name="T3" fmla="*/ 68 h 136"/>
                <a:gd name="T4" fmla="*/ 9 w 136"/>
                <a:gd name="T5" fmla="*/ 72 h 136"/>
                <a:gd name="T6" fmla="*/ 33 w 136"/>
                <a:gd name="T7" fmla="*/ 93 h 136"/>
                <a:gd name="T8" fmla="*/ 9 w 136"/>
                <a:gd name="T9" fmla="*/ 72 h 136"/>
                <a:gd name="T10" fmla="*/ 72 w 136"/>
                <a:gd name="T11" fmla="*/ 9 h 136"/>
                <a:gd name="T12" fmla="*/ 72 w 136"/>
                <a:gd name="T13" fmla="*/ 34 h 136"/>
                <a:gd name="T14" fmla="*/ 98 w 136"/>
                <a:gd name="T15" fmla="*/ 64 h 136"/>
                <a:gd name="T16" fmla="*/ 72 w 136"/>
                <a:gd name="T17" fmla="*/ 42 h 136"/>
                <a:gd name="T18" fmla="*/ 64 w 136"/>
                <a:gd name="T19" fmla="*/ 9 h 136"/>
                <a:gd name="T20" fmla="*/ 44 w 136"/>
                <a:gd name="T21" fmla="*/ 34 h 136"/>
                <a:gd name="T22" fmla="*/ 64 w 136"/>
                <a:gd name="T23" fmla="*/ 42 h 136"/>
                <a:gd name="T24" fmla="*/ 39 w 136"/>
                <a:gd name="T25" fmla="*/ 64 h 136"/>
                <a:gd name="T26" fmla="*/ 64 w 136"/>
                <a:gd name="T27" fmla="*/ 42 h 136"/>
                <a:gd name="T28" fmla="*/ 9 w 136"/>
                <a:gd name="T29" fmla="*/ 64 h 136"/>
                <a:gd name="T30" fmla="*/ 33 w 136"/>
                <a:gd name="T31" fmla="*/ 42 h 136"/>
                <a:gd name="T32" fmla="*/ 39 w 136"/>
                <a:gd name="T33" fmla="*/ 72 h 136"/>
                <a:gd name="T34" fmla="*/ 64 w 136"/>
                <a:gd name="T35" fmla="*/ 93 h 136"/>
                <a:gd name="T36" fmla="*/ 39 w 136"/>
                <a:gd name="T37" fmla="*/ 72 h 136"/>
                <a:gd name="T38" fmla="*/ 64 w 136"/>
                <a:gd name="T39" fmla="*/ 127 h 136"/>
                <a:gd name="T40" fmla="*/ 64 w 136"/>
                <a:gd name="T41" fmla="*/ 101 h 136"/>
                <a:gd name="T42" fmla="*/ 72 w 136"/>
                <a:gd name="T43" fmla="*/ 101 h 136"/>
                <a:gd name="T44" fmla="*/ 72 w 136"/>
                <a:gd name="T45" fmla="*/ 127 h 136"/>
                <a:gd name="T46" fmla="*/ 72 w 136"/>
                <a:gd name="T47" fmla="*/ 72 h 136"/>
                <a:gd name="T48" fmla="*/ 95 w 136"/>
                <a:gd name="T49" fmla="*/ 93 h 136"/>
                <a:gd name="T50" fmla="*/ 106 w 136"/>
                <a:gd name="T51" fmla="*/ 72 h 136"/>
                <a:gd name="T52" fmla="*/ 122 w 136"/>
                <a:gd name="T53" fmla="*/ 93 h 136"/>
                <a:gd name="T54" fmla="*/ 106 w 136"/>
                <a:gd name="T55" fmla="*/ 72 h 136"/>
                <a:gd name="T56" fmla="*/ 103 w 136"/>
                <a:gd name="T57" fmla="*/ 42 h 136"/>
                <a:gd name="T58" fmla="*/ 127 w 136"/>
                <a:gd name="T59" fmla="*/ 64 h 136"/>
                <a:gd name="T60" fmla="*/ 117 w 136"/>
                <a:gd name="T61" fmla="*/ 34 h 136"/>
                <a:gd name="T62" fmla="*/ 91 w 136"/>
                <a:gd name="T63" fmla="*/ 13 h 136"/>
                <a:gd name="T64" fmla="*/ 46 w 136"/>
                <a:gd name="T65" fmla="*/ 13 h 136"/>
                <a:gd name="T66" fmla="*/ 20 w 136"/>
                <a:gd name="T67" fmla="*/ 34 h 136"/>
                <a:gd name="T68" fmla="*/ 19 w 136"/>
                <a:gd name="T69" fmla="*/ 101 h 136"/>
                <a:gd name="T70" fmla="*/ 46 w 136"/>
                <a:gd name="T71" fmla="*/ 123 h 136"/>
                <a:gd name="T72" fmla="*/ 91 w 136"/>
                <a:gd name="T73" fmla="*/ 123 h 136"/>
                <a:gd name="T74" fmla="*/ 118 w 136"/>
                <a:gd name="T7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6">
                  <a:moveTo>
                    <a:pt x="68" y="0"/>
                  </a:moveTo>
                  <a:cubicBezTo>
                    <a:pt x="31" y="0"/>
                    <a:pt x="0" y="31"/>
                    <a:pt x="0" y="68"/>
                  </a:cubicBezTo>
                  <a:cubicBezTo>
                    <a:pt x="0" y="106"/>
                    <a:pt x="31" y="136"/>
                    <a:pt x="68" y="136"/>
                  </a:cubicBezTo>
                  <a:cubicBezTo>
                    <a:pt x="106" y="136"/>
                    <a:pt x="136" y="106"/>
                    <a:pt x="136" y="68"/>
                  </a:cubicBezTo>
                  <a:cubicBezTo>
                    <a:pt x="136" y="31"/>
                    <a:pt x="106" y="0"/>
                    <a:pt x="68" y="0"/>
                  </a:cubicBezTo>
                  <a:close/>
                  <a:moveTo>
                    <a:pt x="9" y="72"/>
                  </a:moveTo>
                  <a:cubicBezTo>
                    <a:pt x="30" y="72"/>
                    <a:pt x="30" y="72"/>
                    <a:pt x="30" y="72"/>
                  </a:cubicBezTo>
                  <a:cubicBezTo>
                    <a:pt x="31" y="80"/>
                    <a:pt x="31" y="86"/>
                    <a:pt x="33" y="93"/>
                  </a:cubicBezTo>
                  <a:cubicBezTo>
                    <a:pt x="14" y="93"/>
                    <a:pt x="14" y="93"/>
                    <a:pt x="14" y="93"/>
                  </a:cubicBezTo>
                  <a:cubicBezTo>
                    <a:pt x="11" y="86"/>
                    <a:pt x="10" y="80"/>
                    <a:pt x="9" y="72"/>
                  </a:cubicBezTo>
                  <a:close/>
                  <a:moveTo>
                    <a:pt x="72" y="34"/>
                  </a:moveTo>
                  <a:cubicBezTo>
                    <a:pt x="72" y="9"/>
                    <a:pt x="72" y="9"/>
                    <a:pt x="72" y="9"/>
                  </a:cubicBezTo>
                  <a:cubicBezTo>
                    <a:pt x="80" y="12"/>
                    <a:pt x="88" y="21"/>
                    <a:pt x="92" y="34"/>
                  </a:cubicBezTo>
                  <a:lnTo>
                    <a:pt x="72" y="34"/>
                  </a:lnTo>
                  <a:close/>
                  <a:moveTo>
                    <a:pt x="95" y="42"/>
                  </a:moveTo>
                  <a:cubicBezTo>
                    <a:pt x="96" y="49"/>
                    <a:pt x="97" y="56"/>
                    <a:pt x="98" y="64"/>
                  </a:cubicBezTo>
                  <a:cubicBezTo>
                    <a:pt x="72" y="64"/>
                    <a:pt x="72" y="64"/>
                    <a:pt x="72" y="64"/>
                  </a:cubicBezTo>
                  <a:cubicBezTo>
                    <a:pt x="72" y="42"/>
                    <a:pt x="72" y="42"/>
                    <a:pt x="72" y="42"/>
                  </a:cubicBezTo>
                  <a:lnTo>
                    <a:pt x="95" y="42"/>
                  </a:lnTo>
                  <a:close/>
                  <a:moveTo>
                    <a:pt x="64" y="9"/>
                  </a:moveTo>
                  <a:cubicBezTo>
                    <a:pt x="64" y="34"/>
                    <a:pt x="64" y="34"/>
                    <a:pt x="64" y="34"/>
                  </a:cubicBezTo>
                  <a:cubicBezTo>
                    <a:pt x="44" y="34"/>
                    <a:pt x="44" y="34"/>
                    <a:pt x="44" y="34"/>
                  </a:cubicBezTo>
                  <a:cubicBezTo>
                    <a:pt x="49" y="21"/>
                    <a:pt x="56" y="12"/>
                    <a:pt x="64" y="9"/>
                  </a:cubicBezTo>
                  <a:close/>
                  <a:moveTo>
                    <a:pt x="64" y="42"/>
                  </a:moveTo>
                  <a:cubicBezTo>
                    <a:pt x="64" y="64"/>
                    <a:pt x="64" y="64"/>
                    <a:pt x="64" y="64"/>
                  </a:cubicBezTo>
                  <a:cubicBezTo>
                    <a:pt x="39" y="64"/>
                    <a:pt x="39" y="64"/>
                    <a:pt x="39" y="64"/>
                  </a:cubicBezTo>
                  <a:cubicBezTo>
                    <a:pt x="39" y="56"/>
                    <a:pt x="40" y="49"/>
                    <a:pt x="42" y="42"/>
                  </a:cubicBezTo>
                  <a:lnTo>
                    <a:pt x="64" y="42"/>
                  </a:lnTo>
                  <a:close/>
                  <a:moveTo>
                    <a:pt x="30" y="64"/>
                  </a:moveTo>
                  <a:cubicBezTo>
                    <a:pt x="9" y="64"/>
                    <a:pt x="9" y="64"/>
                    <a:pt x="9" y="64"/>
                  </a:cubicBezTo>
                  <a:cubicBezTo>
                    <a:pt x="10" y="56"/>
                    <a:pt x="12" y="49"/>
                    <a:pt x="15" y="42"/>
                  </a:cubicBezTo>
                  <a:cubicBezTo>
                    <a:pt x="33" y="42"/>
                    <a:pt x="33" y="42"/>
                    <a:pt x="33" y="42"/>
                  </a:cubicBezTo>
                  <a:cubicBezTo>
                    <a:pt x="32" y="49"/>
                    <a:pt x="31" y="56"/>
                    <a:pt x="30" y="64"/>
                  </a:cubicBezTo>
                  <a:close/>
                  <a:moveTo>
                    <a:pt x="39" y="72"/>
                  </a:moveTo>
                  <a:cubicBezTo>
                    <a:pt x="64" y="72"/>
                    <a:pt x="64" y="72"/>
                    <a:pt x="64" y="72"/>
                  </a:cubicBezTo>
                  <a:cubicBezTo>
                    <a:pt x="64" y="93"/>
                    <a:pt x="64" y="93"/>
                    <a:pt x="64" y="93"/>
                  </a:cubicBezTo>
                  <a:cubicBezTo>
                    <a:pt x="41" y="93"/>
                    <a:pt x="41" y="93"/>
                    <a:pt x="41" y="93"/>
                  </a:cubicBezTo>
                  <a:cubicBezTo>
                    <a:pt x="40" y="86"/>
                    <a:pt x="39" y="80"/>
                    <a:pt x="39" y="72"/>
                  </a:cubicBezTo>
                  <a:close/>
                  <a:moveTo>
                    <a:pt x="64" y="101"/>
                  </a:moveTo>
                  <a:cubicBezTo>
                    <a:pt x="64" y="127"/>
                    <a:pt x="64" y="127"/>
                    <a:pt x="64" y="127"/>
                  </a:cubicBezTo>
                  <a:cubicBezTo>
                    <a:pt x="56" y="124"/>
                    <a:pt x="48" y="115"/>
                    <a:pt x="44" y="101"/>
                  </a:cubicBezTo>
                  <a:lnTo>
                    <a:pt x="64" y="101"/>
                  </a:lnTo>
                  <a:close/>
                  <a:moveTo>
                    <a:pt x="72" y="127"/>
                  </a:moveTo>
                  <a:cubicBezTo>
                    <a:pt x="72" y="101"/>
                    <a:pt x="72" y="101"/>
                    <a:pt x="72" y="101"/>
                  </a:cubicBezTo>
                  <a:cubicBezTo>
                    <a:pt x="93" y="101"/>
                    <a:pt x="93" y="101"/>
                    <a:pt x="93" y="101"/>
                  </a:cubicBezTo>
                  <a:cubicBezTo>
                    <a:pt x="88" y="115"/>
                    <a:pt x="81" y="124"/>
                    <a:pt x="72" y="127"/>
                  </a:cubicBezTo>
                  <a:close/>
                  <a:moveTo>
                    <a:pt x="72" y="93"/>
                  </a:moveTo>
                  <a:cubicBezTo>
                    <a:pt x="72" y="72"/>
                    <a:pt x="72" y="72"/>
                    <a:pt x="72" y="72"/>
                  </a:cubicBezTo>
                  <a:cubicBezTo>
                    <a:pt x="98" y="72"/>
                    <a:pt x="98" y="72"/>
                    <a:pt x="98" y="72"/>
                  </a:cubicBezTo>
                  <a:cubicBezTo>
                    <a:pt x="97" y="80"/>
                    <a:pt x="96" y="86"/>
                    <a:pt x="95" y="93"/>
                  </a:cubicBezTo>
                  <a:lnTo>
                    <a:pt x="72" y="93"/>
                  </a:lnTo>
                  <a:close/>
                  <a:moveTo>
                    <a:pt x="106" y="72"/>
                  </a:moveTo>
                  <a:cubicBezTo>
                    <a:pt x="127" y="72"/>
                    <a:pt x="127" y="72"/>
                    <a:pt x="127" y="72"/>
                  </a:cubicBezTo>
                  <a:cubicBezTo>
                    <a:pt x="127" y="80"/>
                    <a:pt x="125" y="86"/>
                    <a:pt x="122" y="93"/>
                  </a:cubicBezTo>
                  <a:cubicBezTo>
                    <a:pt x="104" y="93"/>
                    <a:pt x="104" y="93"/>
                    <a:pt x="104" y="93"/>
                  </a:cubicBezTo>
                  <a:cubicBezTo>
                    <a:pt x="105" y="86"/>
                    <a:pt x="106" y="80"/>
                    <a:pt x="106" y="72"/>
                  </a:cubicBezTo>
                  <a:close/>
                  <a:moveTo>
                    <a:pt x="106" y="64"/>
                  </a:moveTo>
                  <a:cubicBezTo>
                    <a:pt x="106" y="56"/>
                    <a:pt x="105" y="49"/>
                    <a:pt x="103" y="42"/>
                  </a:cubicBezTo>
                  <a:cubicBezTo>
                    <a:pt x="122" y="42"/>
                    <a:pt x="122" y="42"/>
                    <a:pt x="122" y="42"/>
                  </a:cubicBezTo>
                  <a:cubicBezTo>
                    <a:pt x="125" y="49"/>
                    <a:pt x="127" y="56"/>
                    <a:pt x="127" y="64"/>
                  </a:cubicBezTo>
                  <a:lnTo>
                    <a:pt x="106" y="64"/>
                  </a:lnTo>
                  <a:close/>
                  <a:moveTo>
                    <a:pt x="117" y="34"/>
                  </a:moveTo>
                  <a:cubicBezTo>
                    <a:pt x="101" y="34"/>
                    <a:pt x="101" y="34"/>
                    <a:pt x="101" y="34"/>
                  </a:cubicBezTo>
                  <a:cubicBezTo>
                    <a:pt x="98" y="26"/>
                    <a:pt x="95" y="19"/>
                    <a:pt x="91" y="13"/>
                  </a:cubicBezTo>
                  <a:cubicBezTo>
                    <a:pt x="101" y="18"/>
                    <a:pt x="110" y="25"/>
                    <a:pt x="117" y="34"/>
                  </a:cubicBezTo>
                  <a:close/>
                  <a:moveTo>
                    <a:pt x="46" y="13"/>
                  </a:moveTo>
                  <a:cubicBezTo>
                    <a:pt x="42" y="19"/>
                    <a:pt x="38" y="26"/>
                    <a:pt x="35" y="34"/>
                  </a:cubicBezTo>
                  <a:cubicBezTo>
                    <a:pt x="20" y="34"/>
                    <a:pt x="20" y="34"/>
                    <a:pt x="20" y="34"/>
                  </a:cubicBezTo>
                  <a:cubicBezTo>
                    <a:pt x="26" y="25"/>
                    <a:pt x="35" y="18"/>
                    <a:pt x="46" y="13"/>
                  </a:cubicBezTo>
                  <a:close/>
                  <a:moveTo>
                    <a:pt x="19" y="101"/>
                  </a:moveTo>
                  <a:cubicBezTo>
                    <a:pt x="35" y="101"/>
                    <a:pt x="35" y="101"/>
                    <a:pt x="35" y="101"/>
                  </a:cubicBezTo>
                  <a:cubicBezTo>
                    <a:pt x="38" y="110"/>
                    <a:pt x="41" y="117"/>
                    <a:pt x="46" y="123"/>
                  </a:cubicBezTo>
                  <a:cubicBezTo>
                    <a:pt x="35" y="119"/>
                    <a:pt x="25" y="111"/>
                    <a:pt x="19" y="101"/>
                  </a:cubicBezTo>
                  <a:close/>
                  <a:moveTo>
                    <a:pt x="91" y="123"/>
                  </a:moveTo>
                  <a:cubicBezTo>
                    <a:pt x="95" y="117"/>
                    <a:pt x="99" y="110"/>
                    <a:pt x="101" y="101"/>
                  </a:cubicBezTo>
                  <a:cubicBezTo>
                    <a:pt x="118" y="101"/>
                    <a:pt x="118" y="101"/>
                    <a:pt x="118" y="101"/>
                  </a:cubicBezTo>
                  <a:cubicBezTo>
                    <a:pt x="111" y="111"/>
                    <a:pt x="102" y="119"/>
                    <a:pt x="91" y="123"/>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6" name="Freeform 45"/>
            <p:cNvSpPr>
              <a:spLocks noEditPoints="1"/>
            </p:cNvSpPr>
            <p:nvPr/>
          </p:nvSpPr>
          <p:spPr bwMode="auto">
            <a:xfrm>
              <a:off x="8416017" y="326751"/>
              <a:ext cx="229832" cy="300486"/>
            </a:xfrm>
            <a:custGeom>
              <a:avLst/>
              <a:gdLst>
                <a:gd name="T0" fmla="*/ 280523 w 372968"/>
                <a:gd name="T1" fmla="*/ 0 h 487727"/>
                <a:gd name="T2" fmla="*/ 92445 w 372968"/>
                <a:gd name="T3" fmla="*/ 0 h 487727"/>
                <a:gd name="T4" fmla="*/ 0 w 372968"/>
                <a:gd name="T5" fmla="*/ 162575 h 487727"/>
                <a:gd name="T6" fmla="*/ 76506 w 372968"/>
                <a:gd name="T7" fmla="*/ 299649 h 487727"/>
                <a:gd name="T8" fmla="*/ 0 w 372968"/>
                <a:gd name="T9" fmla="*/ 430347 h 487727"/>
                <a:gd name="T10" fmla="*/ 31878 w 372968"/>
                <a:gd name="T11" fmla="*/ 487727 h 487727"/>
                <a:gd name="T12" fmla="*/ 127510 w 372968"/>
                <a:gd name="T13" fmla="*/ 325151 h 487727"/>
                <a:gd name="T14" fmla="*/ 280523 w 372968"/>
                <a:gd name="T15" fmla="*/ 325151 h 487727"/>
                <a:gd name="T16" fmla="*/ 372968 w 372968"/>
                <a:gd name="T17" fmla="*/ 162575 h 487727"/>
                <a:gd name="T18" fmla="*/ 280523 w 372968"/>
                <a:gd name="T19" fmla="*/ 0 h 487727"/>
                <a:gd name="T20" fmla="*/ 245457 w 372968"/>
                <a:gd name="T21" fmla="*/ 267771 h 487727"/>
                <a:gd name="T22" fmla="*/ 124323 w 372968"/>
                <a:gd name="T23" fmla="*/ 267771 h 487727"/>
                <a:gd name="T24" fmla="*/ 63755 w 372968"/>
                <a:gd name="T25" fmla="*/ 162575 h 487727"/>
                <a:gd name="T26" fmla="*/ 124323 w 372968"/>
                <a:gd name="T27" fmla="*/ 57379 h 487727"/>
                <a:gd name="T28" fmla="*/ 245457 w 372968"/>
                <a:gd name="T29" fmla="*/ 57379 h 487727"/>
                <a:gd name="T30" fmla="*/ 309212 w 372968"/>
                <a:gd name="T31" fmla="*/ 162575 h 487727"/>
                <a:gd name="T32" fmla="*/ 245457 w 372968"/>
                <a:gd name="T33" fmla="*/ 267771 h 487727"/>
                <a:gd name="T34" fmla="*/ 197641 w 372968"/>
                <a:gd name="T35" fmla="*/ 149824 h 487727"/>
                <a:gd name="T36" fmla="*/ 197641 w 372968"/>
                <a:gd name="T37" fmla="*/ 95633 h 487727"/>
                <a:gd name="T38" fmla="*/ 168951 w 372968"/>
                <a:gd name="T39" fmla="*/ 95633 h 487727"/>
                <a:gd name="T40" fmla="*/ 168951 w 372968"/>
                <a:gd name="T41" fmla="*/ 149824 h 487727"/>
                <a:gd name="T42" fmla="*/ 117947 w 372968"/>
                <a:gd name="T43" fmla="*/ 149824 h 487727"/>
                <a:gd name="T44" fmla="*/ 117947 w 372968"/>
                <a:gd name="T45" fmla="*/ 172139 h 487727"/>
                <a:gd name="T46" fmla="*/ 168951 w 372968"/>
                <a:gd name="T47" fmla="*/ 172139 h 487727"/>
                <a:gd name="T48" fmla="*/ 168951 w 372968"/>
                <a:gd name="T49" fmla="*/ 226331 h 487727"/>
                <a:gd name="T50" fmla="*/ 197641 w 372968"/>
                <a:gd name="T51" fmla="*/ 226331 h 487727"/>
                <a:gd name="T52" fmla="*/ 197641 w 372968"/>
                <a:gd name="T53" fmla="*/ 172139 h 487727"/>
                <a:gd name="T54" fmla="*/ 251833 w 372968"/>
                <a:gd name="T55" fmla="*/ 172139 h 487727"/>
                <a:gd name="T56" fmla="*/ 251833 w 372968"/>
                <a:gd name="T57" fmla="*/ 149824 h 487727"/>
                <a:gd name="T58" fmla="*/ 197641 w 372968"/>
                <a:gd name="T59" fmla="*/ 149824 h 487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2968" h="487727">
                  <a:moveTo>
                    <a:pt x="280523" y="0"/>
                  </a:moveTo>
                  <a:lnTo>
                    <a:pt x="92445" y="0"/>
                  </a:lnTo>
                  <a:lnTo>
                    <a:pt x="0" y="162575"/>
                  </a:lnTo>
                  <a:lnTo>
                    <a:pt x="76506" y="299649"/>
                  </a:lnTo>
                  <a:lnTo>
                    <a:pt x="0" y="430347"/>
                  </a:lnTo>
                  <a:lnTo>
                    <a:pt x="31878" y="487727"/>
                  </a:lnTo>
                  <a:lnTo>
                    <a:pt x="127510" y="325151"/>
                  </a:lnTo>
                  <a:lnTo>
                    <a:pt x="280523" y="325151"/>
                  </a:lnTo>
                  <a:lnTo>
                    <a:pt x="372968" y="162575"/>
                  </a:lnTo>
                  <a:lnTo>
                    <a:pt x="280523" y="0"/>
                  </a:lnTo>
                  <a:close/>
                  <a:moveTo>
                    <a:pt x="245457" y="267771"/>
                  </a:moveTo>
                  <a:lnTo>
                    <a:pt x="124323" y="267771"/>
                  </a:lnTo>
                  <a:lnTo>
                    <a:pt x="63755" y="162575"/>
                  </a:lnTo>
                  <a:lnTo>
                    <a:pt x="124323" y="57379"/>
                  </a:lnTo>
                  <a:lnTo>
                    <a:pt x="245457" y="57379"/>
                  </a:lnTo>
                  <a:lnTo>
                    <a:pt x="309212" y="162575"/>
                  </a:lnTo>
                  <a:lnTo>
                    <a:pt x="245457" y="267771"/>
                  </a:lnTo>
                  <a:close/>
                  <a:moveTo>
                    <a:pt x="197641" y="149824"/>
                  </a:moveTo>
                  <a:lnTo>
                    <a:pt x="197641" y="95633"/>
                  </a:lnTo>
                  <a:lnTo>
                    <a:pt x="168951" y="95633"/>
                  </a:lnTo>
                  <a:lnTo>
                    <a:pt x="168951" y="149824"/>
                  </a:lnTo>
                  <a:lnTo>
                    <a:pt x="117947" y="149824"/>
                  </a:lnTo>
                  <a:lnTo>
                    <a:pt x="117947" y="172139"/>
                  </a:lnTo>
                  <a:lnTo>
                    <a:pt x="168951" y="172139"/>
                  </a:lnTo>
                  <a:lnTo>
                    <a:pt x="168951" y="226331"/>
                  </a:lnTo>
                  <a:lnTo>
                    <a:pt x="197641" y="226331"/>
                  </a:lnTo>
                  <a:lnTo>
                    <a:pt x="197641" y="172139"/>
                  </a:lnTo>
                  <a:lnTo>
                    <a:pt x="251833" y="172139"/>
                  </a:lnTo>
                  <a:lnTo>
                    <a:pt x="251833" y="149824"/>
                  </a:lnTo>
                  <a:lnTo>
                    <a:pt x="197641" y="149824"/>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7" name="Freeform 46"/>
            <p:cNvSpPr>
              <a:spLocks noEditPoints="1"/>
            </p:cNvSpPr>
            <p:nvPr/>
          </p:nvSpPr>
          <p:spPr bwMode="auto">
            <a:xfrm>
              <a:off x="8180291" y="173562"/>
              <a:ext cx="656102" cy="567584"/>
            </a:xfrm>
            <a:custGeom>
              <a:avLst/>
              <a:gdLst>
                <a:gd name="T0" fmla="*/ 84 w 334"/>
                <a:gd name="T1" fmla="*/ 0 h 289"/>
                <a:gd name="T2" fmla="*/ 0 w 334"/>
                <a:gd name="T3" fmla="*/ 145 h 289"/>
                <a:gd name="T4" fmla="*/ 84 w 334"/>
                <a:gd name="T5" fmla="*/ 289 h 289"/>
                <a:gd name="T6" fmla="*/ 251 w 334"/>
                <a:gd name="T7" fmla="*/ 289 h 289"/>
                <a:gd name="T8" fmla="*/ 334 w 334"/>
                <a:gd name="T9" fmla="*/ 145 h 289"/>
                <a:gd name="T10" fmla="*/ 251 w 334"/>
                <a:gd name="T11" fmla="*/ 0 h 289"/>
                <a:gd name="T12" fmla="*/ 84 w 334"/>
                <a:gd name="T13" fmla="*/ 0 h 289"/>
                <a:gd name="T14" fmla="*/ 246 w 334"/>
                <a:gd name="T15" fmla="*/ 9 h 289"/>
                <a:gd name="T16" fmla="*/ 324 w 334"/>
                <a:gd name="T17" fmla="*/ 145 h 289"/>
                <a:gd name="T18" fmla="*/ 246 w 334"/>
                <a:gd name="T19" fmla="*/ 281 h 289"/>
                <a:gd name="T20" fmla="*/ 89 w 334"/>
                <a:gd name="T21" fmla="*/ 281 h 289"/>
                <a:gd name="T22" fmla="*/ 10 w 334"/>
                <a:gd name="T23" fmla="*/ 145 h 289"/>
                <a:gd name="T24" fmla="*/ 89 w 334"/>
                <a:gd name="T25" fmla="*/ 9 h 289"/>
                <a:gd name="T26" fmla="*/ 246 w 334"/>
                <a:gd name="T27" fmla="*/ 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5"/>
                    <a:pt x="0" y="145"/>
                    <a:pt x="0" y="145"/>
                  </a:cubicBezTo>
                  <a:cubicBezTo>
                    <a:pt x="84" y="289"/>
                    <a:pt x="84" y="289"/>
                    <a:pt x="84" y="289"/>
                  </a:cubicBezTo>
                  <a:cubicBezTo>
                    <a:pt x="251" y="289"/>
                    <a:pt x="251" y="289"/>
                    <a:pt x="251" y="289"/>
                  </a:cubicBezTo>
                  <a:cubicBezTo>
                    <a:pt x="334" y="145"/>
                    <a:pt x="334" y="145"/>
                    <a:pt x="334" y="145"/>
                  </a:cubicBezTo>
                  <a:cubicBezTo>
                    <a:pt x="251" y="0"/>
                    <a:pt x="251" y="0"/>
                    <a:pt x="251" y="0"/>
                  </a:cubicBezTo>
                  <a:lnTo>
                    <a:pt x="84" y="0"/>
                  </a:lnTo>
                  <a:close/>
                  <a:moveTo>
                    <a:pt x="246" y="9"/>
                  </a:moveTo>
                  <a:cubicBezTo>
                    <a:pt x="248" y="13"/>
                    <a:pt x="322" y="141"/>
                    <a:pt x="324" y="145"/>
                  </a:cubicBezTo>
                  <a:cubicBezTo>
                    <a:pt x="322" y="149"/>
                    <a:pt x="248" y="277"/>
                    <a:pt x="246" y="281"/>
                  </a:cubicBezTo>
                  <a:cubicBezTo>
                    <a:pt x="241" y="281"/>
                    <a:pt x="93" y="281"/>
                    <a:pt x="89" y="281"/>
                  </a:cubicBezTo>
                  <a:cubicBezTo>
                    <a:pt x="86" y="277"/>
                    <a:pt x="12" y="149"/>
                    <a:pt x="10" y="145"/>
                  </a:cubicBezTo>
                  <a:cubicBezTo>
                    <a:pt x="12" y="141"/>
                    <a:pt x="86" y="13"/>
                    <a:pt x="89" y="9"/>
                  </a:cubicBezTo>
                  <a:cubicBezTo>
                    <a:pt x="93" y="9"/>
                    <a:pt x="241" y="9"/>
                    <a:pt x="246" y="9"/>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8" name="Freeform 47"/>
            <p:cNvSpPr>
              <a:spLocks noEditPoints="1"/>
            </p:cNvSpPr>
            <p:nvPr/>
          </p:nvSpPr>
          <p:spPr bwMode="auto">
            <a:xfrm>
              <a:off x="5715000" y="183382"/>
              <a:ext cx="656102" cy="567583"/>
            </a:xfrm>
            <a:custGeom>
              <a:avLst/>
              <a:gdLst>
                <a:gd name="T0" fmla="*/ 84 w 334"/>
                <a:gd name="T1" fmla="*/ 0 h 289"/>
                <a:gd name="T2" fmla="*/ 0 w 334"/>
                <a:gd name="T3" fmla="*/ 144 h 289"/>
                <a:gd name="T4" fmla="*/ 84 w 334"/>
                <a:gd name="T5" fmla="*/ 289 h 289"/>
                <a:gd name="T6" fmla="*/ 251 w 334"/>
                <a:gd name="T7" fmla="*/ 289 h 289"/>
                <a:gd name="T8" fmla="*/ 334 w 334"/>
                <a:gd name="T9" fmla="*/ 144 h 289"/>
                <a:gd name="T10" fmla="*/ 251 w 334"/>
                <a:gd name="T11" fmla="*/ 0 h 289"/>
                <a:gd name="T12" fmla="*/ 84 w 334"/>
                <a:gd name="T13" fmla="*/ 0 h 289"/>
                <a:gd name="T14" fmla="*/ 246 w 334"/>
                <a:gd name="T15" fmla="*/ 8 h 289"/>
                <a:gd name="T16" fmla="*/ 324 w 334"/>
                <a:gd name="T17" fmla="*/ 144 h 289"/>
                <a:gd name="T18" fmla="*/ 246 w 334"/>
                <a:gd name="T19" fmla="*/ 280 h 289"/>
                <a:gd name="T20" fmla="*/ 89 w 334"/>
                <a:gd name="T21" fmla="*/ 280 h 289"/>
                <a:gd name="T22" fmla="*/ 10 w 334"/>
                <a:gd name="T23" fmla="*/ 144 h 289"/>
                <a:gd name="T24" fmla="*/ 89 w 334"/>
                <a:gd name="T25" fmla="*/ 8 h 289"/>
                <a:gd name="T26" fmla="*/ 246 w 334"/>
                <a:gd name="T2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4"/>
                    <a:pt x="0" y="144"/>
                    <a:pt x="0" y="144"/>
                  </a:cubicBezTo>
                  <a:cubicBezTo>
                    <a:pt x="84" y="289"/>
                    <a:pt x="84" y="289"/>
                    <a:pt x="84" y="289"/>
                  </a:cubicBezTo>
                  <a:cubicBezTo>
                    <a:pt x="251" y="289"/>
                    <a:pt x="251" y="289"/>
                    <a:pt x="251" y="289"/>
                  </a:cubicBezTo>
                  <a:cubicBezTo>
                    <a:pt x="334" y="144"/>
                    <a:pt x="334" y="144"/>
                    <a:pt x="334" y="144"/>
                  </a:cubicBezTo>
                  <a:cubicBezTo>
                    <a:pt x="251" y="0"/>
                    <a:pt x="251" y="0"/>
                    <a:pt x="251" y="0"/>
                  </a:cubicBezTo>
                  <a:lnTo>
                    <a:pt x="84" y="0"/>
                  </a:lnTo>
                  <a:close/>
                  <a:moveTo>
                    <a:pt x="246" y="8"/>
                  </a:moveTo>
                  <a:cubicBezTo>
                    <a:pt x="248" y="12"/>
                    <a:pt x="322" y="140"/>
                    <a:pt x="324" y="144"/>
                  </a:cubicBezTo>
                  <a:cubicBezTo>
                    <a:pt x="322" y="148"/>
                    <a:pt x="248" y="276"/>
                    <a:pt x="246" y="280"/>
                  </a:cubicBezTo>
                  <a:cubicBezTo>
                    <a:pt x="241" y="280"/>
                    <a:pt x="93" y="280"/>
                    <a:pt x="89" y="280"/>
                  </a:cubicBezTo>
                  <a:cubicBezTo>
                    <a:pt x="86" y="276"/>
                    <a:pt x="13" y="148"/>
                    <a:pt x="10" y="144"/>
                  </a:cubicBezTo>
                  <a:cubicBezTo>
                    <a:pt x="13" y="140"/>
                    <a:pt x="86" y="12"/>
                    <a:pt x="89" y="8"/>
                  </a:cubicBezTo>
                  <a:cubicBezTo>
                    <a:pt x="93" y="8"/>
                    <a:pt x="241" y="8"/>
                    <a:pt x="246" y="8"/>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9" name="Freeform 48"/>
            <p:cNvSpPr>
              <a:spLocks/>
            </p:cNvSpPr>
            <p:nvPr userDrawn="1"/>
          </p:nvSpPr>
          <p:spPr bwMode="auto">
            <a:xfrm>
              <a:off x="6259132" y="499579"/>
              <a:ext cx="636458" cy="551872"/>
            </a:xfrm>
            <a:custGeom>
              <a:avLst/>
              <a:gdLst>
                <a:gd name="T0" fmla="*/ 258208 w 1032833"/>
                <a:gd name="T1" fmla="*/ 895760 h 895760"/>
                <a:gd name="T2" fmla="*/ 0 w 1032833"/>
                <a:gd name="T3" fmla="*/ 446286 h 895760"/>
                <a:gd name="T4" fmla="*/ 258208 w 1032833"/>
                <a:gd name="T5" fmla="*/ 0 h 895760"/>
                <a:gd name="T6" fmla="*/ 774624 w 1032833"/>
                <a:gd name="T7" fmla="*/ 0 h 895760"/>
                <a:gd name="T8" fmla="*/ 1032833 w 1032833"/>
                <a:gd name="T9" fmla="*/ 446286 h 895760"/>
                <a:gd name="T10" fmla="*/ 774624 w 1032833"/>
                <a:gd name="T11" fmla="*/ 895760 h 895760"/>
                <a:gd name="T12" fmla="*/ 258208 w 1032833"/>
                <a:gd name="T13" fmla="*/ 895760 h 895760"/>
              </a:gdLst>
              <a:ahLst/>
              <a:cxnLst>
                <a:cxn ang="0">
                  <a:pos x="T0" y="T1"/>
                </a:cxn>
                <a:cxn ang="0">
                  <a:pos x="T2" y="T3"/>
                </a:cxn>
                <a:cxn ang="0">
                  <a:pos x="T4" y="T5"/>
                </a:cxn>
                <a:cxn ang="0">
                  <a:pos x="T6" y="T7"/>
                </a:cxn>
                <a:cxn ang="0">
                  <a:pos x="T8" y="T9"/>
                </a:cxn>
                <a:cxn ang="0">
                  <a:pos x="T10" y="T11"/>
                </a:cxn>
                <a:cxn ang="0">
                  <a:pos x="T12" y="T13"/>
                </a:cxn>
              </a:cxnLst>
              <a:rect l="0" t="0" r="r" b="b"/>
              <a:pathLst>
                <a:path w="1032833" h="895760">
                  <a:moveTo>
                    <a:pt x="258208" y="895760"/>
                  </a:moveTo>
                  <a:lnTo>
                    <a:pt x="0" y="446286"/>
                  </a:lnTo>
                  <a:lnTo>
                    <a:pt x="258208" y="0"/>
                  </a:lnTo>
                  <a:lnTo>
                    <a:pt x="774624" y="0"/>
                  </a:lnTo>
                  <a:lnTo>
                    <a:pt x="1032833" y="446286"/>
                  </a:lnTo>
                  <a:lnTo>
                    <a:pt x="774624" y="895760"/>
                  </a:lnTo>
                  <a:lnTo>
                    <a:pt x="258208" y="895760"/>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0" name="Freeform 49"/>
            <p:cNvSpPr>
              <a:spLocks noEditPoints="1"/>
            </p:cNvSpPr>
            <p:nvPr/>
          </p:nvSpPr>
          <p:spPr bwMode="auto">
            <a:xfrm>
              <a:off x="8121361" y="796137"/>
              <a:ext cx="891826" cy="771835"/>
            </a:xfrm>
            <a:custGeom>
              <a:avLst/>
              <a:gdLst>
                <a:gd name="T0" fmla="*/ 113 w 454"/>
                <a:gd name="T1" fmla="*/ 0 h 393"/>
                <a:gd name="T2" fmla="*/ 0 w 454"/>
                <a:gd name="T3" fmla="*/ 197 h 393"/>
                <a:gd name="T4" fmla="*/ 113 w 454"/>
                <a:gd name="T5" fmla="*/ 393 h 393"/>
                <a:gd name="T6" fmla="*/ 340 w 454"/>
                <a:gd name="T7" fmla="*/ 393 h 393"/>
                <a:gd name="T8" fmla="*/ 454 w 454"/>
                <a:gd name="T9" fmla="*/ 197 h 393"/>
                <a:gd name="T10" fmla="*/ 340 w 454"/>
                <a:gd name="T11" fmla="*/ 0 h 393"/>
                <a:gd name="T12" fmla="*/ 113 w 454"/>
                <a:gd name="T13" fmla="*/ 0 h 393"/>
                <a:gd name="T14" fmla="*/ 336 w 454"/>
                <a:gd name="T15" fmla="*/ 9 h 393"/>
                <a:gd name="T16" fmla="*/ 444 w 454"/>
                <a:gd name="T17" fmla="*/ 197 h 393"/>
                <a:gd name="T18" fmla="*/ 336 w 454"/>
                <a:gd name="T19" fmla="*/ 385 h 393"/>
                <a:gd name="T20" fmla="*/ 118 w 454"/>
                <a:gd name="T21" fmla="*/ 385 h 393"/>
                <a:gd name="T22" fmla="*/ 10 w 454"/>
                <a:gd name="T23" fmla="*/ 197 h 393"/>
                <a:gd name="T24" fmla="*/ 118 w 454"/>
                <a:gd name="T25" fmla="*/ 9 h 393"/>
                <a:gd name="T26" fmla="*/ 336 w 454"/>
                <a:gd name="T27" fmla="*/ 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393">
                  <a:moveTo>
                    <a:pt x="113" y="0"/>
                  </a:moveTo>
                  <a:cubicBezTo>
                    <a:pt x="0" y="197"/>
                    <a:pt x="0" y="197"/>
                    <a:pt x="0" y="197"/>
                  </a:cubicBezTo>
                  <a:cubicBezTo>
                    <a:pt x="113" y="393"/>
                    <a:pt x="113" y="393"/>
                    <a:pt x="113" y="393"/>
                  </a:cubicBezTo>
                  <a:cubicBezTo>
                    <a:pt x="340" y="393"/>
                    <a:pt x="340" y="393"/>
                    <a:pt x="340" y="393"/>
                  </a:cubicBezTo>
                  <a:cubicBezTo>
                    <a:pt x="454" y="197"/>
                    <a:pt x="454" y="197"/>
                    <a:pt x="454" y="197"/>
                  </a:cubicBezTo>
                  <a:cubicBezTo>
                    <a:pt x="340" y="0"/>
                    <a:pt x="340" y="0"/>
                    <a:pt x="340" y="0"/>
                  </a:cubicBezTo>
                  <a:lnTo>
                    <a:pt x="113" y="0"/>
                  </a:lnTo>
                  <a:close/>
                  <a:moveTo>
                    <a:pt x="336" y="9"/>
                  </a:moveTo>
                  <a:cubicBezTo>
                    <a:pt x="338" y="13"/>
                    <a:pt x="442" y="193"/>
                    <a:pt x="444" y="197"/>
                  </a:cubicBezTo>
                  <a:cubicBezTo>
                    <a:pt x="442" y="201"/>
                    <a:pt x="338" y="381"/>
                    <a:pt x="336" y="385"/>
                  </a:cubicBezTo>
                  <a:cubicBezTo>
                    <a:pt x="331" y="385"/>
                    <a:pt x="123" y="385"/>
                    <a:pt x="118" y="385"/>
                  </a:cubicBezTo>
                  <a:cubicBezTo>
                    <a:pt x="116" y="381"/>
                    <a:pt x="12" y="201"/>
                    <a:pt x="10" y="197"/>
                  </a:cubicBezTo>
                  <a:cubicBezTo>
                    <a:pt x="12" y="193"/>
                    <a:pt x="116" y="13"/>
                    <a:pt x="118" y="9"/>
                  </a:cubicBezTo>
                  <a:cubicBezTo>
                    <a:pt x="123" y="9"/>
                    <a:pt x="331" y="9"/>
                    <a:pt x="336" y="9"/>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1" name="Freeform 51"/>
            <p:cNvSpPr>
              <a:spLocks noEditPoints="1"/>
            </p:cNvSpPr>
            <p:nvPr/>
          </p:nvSpPr>
          <p:spPr bwMode="auto">
            <a:xfrm>
              <a:off x="5716965" y="809884"/>
              <a:ext cx="656101" cy="567584"/>
            </a:xfrm>
            <a:custGeom>
              <a:avLst/>
              <a:gdLst>
                <a:gd name="T0" fmla="*/ 84 w 334"/>
                <a:gd name="T1" fmla="*/ 0 h 289"/>
                <a:gd name="T2" fmla="*/ 0 w 334"/>
                <a:gd name="T3" fmla="*/ 144 h 289"/>
                <a:gd name="T4" fmla="*/ 84 w 334"/>
                <a:gd name="T5" fmla="*/ 289 h 289"/>
                <a:gd name="T6" fmla="*/ 251 w 334"/>
                <a:gd name="T7" fmla="*/ 289 h 289"/>
                <a:gd name="T8" fmla="*/ 334 w 334"/>
                <a:gd name="T9" fmla="*/ 144 h 289"/>
                <a:gd name="T10" fmla="*/ 251 w 334"/>
                <a:gd name="T11" fmla="*/ 0 h 289"/>
                <a:gd name="T12" fmla="*/ 84 w 334"/>
                <a:gd name="T13" fmla="*/ 0 h 289"/>
                <a:gd name="T14" fmla="*/ 246 w 334"/>
                <a:gd name="T15" fmla="*/ 8 h 289"/>
                <a:gd name="T16" fmla="*/ 324 w 334"/>
                <a:gd name="T17" fmla="*/ 144 h 289"/>
                <a:gd name="T18" fmla="*/ 246 w 334"/>
                <a:gd name="T19" fmla="*/ 280 h 289"/>
                <a:gd name="T20" fmla="*/ 89 w 334"/>
                <a:gd name="T21" fmla="*/ 280 h 289"/>
                <a:gd name="T22" fmla="*/ 10 w 334"/>
                <a:gd name="T23" fmla="*/ 144 h 289"/>
                <a:gd name="T24" fmla="*/ 89 w 334"/>
                <a:gd name="T25" fmla="*/ 8 h 289"/>
                <a:gd name="T26" fmla="*/ 246 w 334"/>
                <a:gd name="T2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4"/>
                    <a:pt x="0" y="144"/>
                    <a:pt x="0" y="144"/>
                  </a:cubicBezTo>
                  <a:cubicBezTo>
                    <a:pt x="84" y="289"/>
                    <a:pt x="84" y="289"/>
                    <a:pt x="84" y="289"/>
                  </a:cubicBezTo>
                  <a:cubicBezTo>
                    <a:pt x="251" y="289"/>
                    <a:pt x="251" y="289"/>
                    <a:pt x="251" y="289"/>
                  </a:cubicBezTo>
                  <a:cubicBezTo>
                    <a:pt x="334" y="144"/>
                    <a:pt x="334" y="144"/>
                    <a:pt x="334" y="144"/>
                  </a:cubicBezTo>
                  <a:cubicBezTo>
                    <a:pt x="251" y="0"/>
                    <a:pt x="251" y="0"/>
                    <a:pt x="251" y="0"/>
                  </a:cubicBezTo>
                  <a:lnTo>
                    <a:pt x="84" y="0"/>
                  </a:lnTo>
                  <a:close/>
                  <a:moveTo>
                    <a:pt x="246" y="8"/>
                  </a:moveTo>
                  <a:cubicBezTo>
                    <a:pt x="248" y="12"/>
                    <a:pt x="322" y="140"/>
                    <a:pt x="324" y="144"/>
                  </a:cubicBezTo>
                  <a:cubicBezTo>
                    <a:pt x="322" y="148"/>
                    <a:pt x="248" y="276"/>
                    <a:pt x="246" y="280"/>
                  </a:cubicBezTo>
                  <a:cubicBezTo>
                    <a:pt x="241" y="280"/>
                    <a:pt x="93" y="280"/>
                    <a:pt x="89" y="280"/>
                  </a:cubicBezTo>
                  <a:cubicBezTo>
                    <a:pt x="86" y="276"/>
                    <a:pt x="12" y="148"/>
                    <a:pt x="10" y="144"/>
                  </a:cubicBezTo>
                  <a:cubicBezTo>
                    <a:pt x="12" y="140"/>
                    <a:pt x="86" y="12"/>
                    <a:pt x="89" y="8"/>
                  </a:cubicBezTo>
                  <a:cubicBezTo>
                    <a:pt x="93" y="8"/>
                    <a:pt x="241" y="8"/>
                    <a:pt x="246" y="8"/>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2" name="Freeform 52"/>
            <p:cNvSpPr>
              <a:spLocks noEditPoints="1"/>
            </p:cNvSpPr>
            <p:nvPr/>
          </p:nvSpPr>
          <p:spPr bwMode="auto">
            <a:xfrm>
              <a:off x="6785585" y="181418"/>
              <a:ext cx="656102" cy="567584"/>
            </a:xfrm>
            <a:custGeom>
              <a:avLst/>
              <a:gdLst>
                <a:gd name="T0" fmla="*/ 84 w 334"/>
                <a:gd name="T1" fmla="*/ 0 h 289"/>
                <a:gd name="T2" fmla="*/ 0 w 334"/>
                <a:gd name="T3" fmla="*/ 145 h 289"/>
                <a:gd name="T4" fmla="*/ 84 w 334"/>
                <a:gd name="T5" fmla="*/ 289 h 289"/>
                <a:gd name="T6" fmla="*/ 250 w 334"/>
                <a:gd name="T7" fmla="*/ 289 h 289"/>
                <a:gd name="T8" fmla="*/ 334 w 334"/>
                <a:gd name="T9" fmla="*/ 145 h 289"/>
                <a:gd name="T10" fmla="*/ 250 w 334"/>
                <a:gd name="T11" fmla="*/ 0 h 289"/>
                <a:gd name="T12" fmla="*/ 84 w 334"/>
                <a:gd name="T13" fmla="*/ 0 h 289"/>
                <a:gd name="T14" fmla="*/ 246 w 334"/>
                <a:gd name="T15" fmla="*/ 9 h 289"/>
                <a:gd name="T16" fmla="*/ 324 w 334"/>
                <a:gd name="T17" fmla="*/ 145 h 289"/>
                <a:gd name="T18" fmla="*/ 246 w 334"/>
                <a:gd name="T19" fmla="*/ 281 h 289"/>
                <a:gd name="T20" fmla="*/ 89 w 334"/>
                <a:gd name="T21" fmla="*/ 281 h 289"/>
                <a:gd name="T22" fmla="*/ 10 w 334"/>
                <a:gd name="T23" fmla="*/ 145 h 289"/>
                <a:gd name="T24" fmla="*/ 89 w 334"/>
                <a:gd name="T25" fmla="*/ 9 h 289"/>
                <a:gd name="T26" fmla="*/ 246 w 334"/>
                <a:gd name="T27" fmla="*/ 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5"/>
                    <a:pt x="0" y="145"/>
                    <a:pt x="0" y="145"/>
                  </a:cubicBezTo>
                  <a:cubicBezTo>
                    <a:pt x="84" y="289"/>
                    <a:pt x="84" y="289"/>
                    <a:pt x="84" y="289"/>
                  </a:cubicBezTo>
                  <a:cubicBezTo>
                    <a:pt x="250" y="289"/>
                    <a:pt x="250" y="289"/>
                    <a:pt x="250" y="289"/>
                  </a:cubicBezTo>
                  <a:cubicBezTo>
                    <a:pt x="334" y="145"/>
                    <a:pt x="334" y="145"/>
                    <a:pt x="334" y="145"/>
                  </a:cubicBezTo>
                  <a:cubicBezTo>
                    <a:pt x="250" y="0"/>
                    <a:pt x="250" y="0"/>
                    <a:pt x="250" y="0"/>
                  </a:cubicBezTo>
                  <a:lnTo>
                    <a:pt x="84" y="0"/>
                  </a:lnTo>
                  <a:close/>
                  <a:moveTo>
                    <a:pt x="246" y="9"/>
                  </a:moveTo>
                  <a:cubicBezTo>
                    <a:pt x="248" y="13"/>
                    <a:pt x="322" y="141"/>
                    <a:pt x="324" y="145"/>
                  </a:cubicBezTo>
                  <a:cubicBezTo>
                    <a:pt x="322" y="149"/>
                    <a:pt x="248" y="277"/>
                    <a:pt x="246" y="281"/>
                  </a:cubicBezTo>
                  <a:cubicBezTo>
                    <a:pt x="241" y="281"/>
                    <a:pt x="93" y="281"/>
                    <a:pt x="89" y="281"/>
                  </a:cubicBezTo>
                  <a:cubicBezTo>
                    <a:pt x="86" y="277"/>
                    <a:pt x="12" y="149"/>
                    <a:pt x="10" y="145"/>
                  </a:cubicBezTo>
                  <a:cubicBezTo>
                    <a:pt x="12" y="141"/>
                    <a:pt x="86" y="13"/>
                    <a:pt x="89" y="9"/>
                  </a:cubicBezTo>
                  <a:cubicBezTo>
                    <a:pt x="93" y="9"/>
                    <a:pt x="241" y="9"/>
                    <a:pt x="246" y="9"/>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3" name="Freeform 53"/>
            <p:cNvSpPr>
              <a:spLocks noEditPoints="1"/>
            </p:cNvSpPr>
            <p:nvPr/>
          </p:nvSpPr>
          <p:spPr bwMode="auto">
            <a:xfrm>
              <a:off x="7628302" y="477975"/>
              <a:ext cx="656101" cy="567584"/>
            </a:xfrm>
            <a:custGeom>
              <a:avLst/>
              <a:gdLst>
                <a:gd name="T0" fmla="*/ 83 w 334"/>
                <a:gd name="T1" fmla="*/ 0 h 289"/>
                <a:gd name="T2" fmla="*/ 0 w 334"/>
                <a:gd name="T3" fmla="*/ 144 h 289"/>
                <a:gd name="T4" fmla="*/ 83 w 334"/>
                <a:gd name="T5" fmla="*/ 289 h 289"/>
                <a:gd name="T6" fmla="*/ 250 w 334"/>
                <a:gd name="T7" fmla="*/ 289 h 289"/>
                <a:gd name="T8" fmla="*/ 334 w 334"/>
                <a:gd name="T9" fmla="*/ 144 h 289"/>
                <a:gd name="T10" fmla="*/ 250 w 334"/>
                <a:gd name="T11" fmla="*/ 0 h 289"/>
                <a:gd name="T12" fmla="*/ 83 w 334"/>
                <a:gd name="T13" fmla="*/ 0 h 289"/>
                <a:gd name="T14" fmla="*/ 245 w 334"/>
                <a:gd name="T15" fmla="*/ 8 h 289"/>
                <a:gd name="T16" fmla="*/ 324 w 334"/>
                <a:gd name="T17" fmla="*/ 144 h 289"/>
                <a:gd name="T18" fmla="*/ 245 w 334"/>
                <a:gd name="T19" fmla="*/ 280 h 289"/>
                <a:gd name="T20" fmla="*/ 88 w 334"/>
                <a:gd name="T21" fmla="*/ 280 h 289"/>
                <a:gd name="T22" fmla="*/ 10 w 334"/>
                <a:gd name="T23" fmla="*/ 144 h 289"/>
                <a:gd name="T24" fmla="*/ 88 w 334"/>
                <a:gd name="T25" fmla="*/ 8 h 289"/>
                <a:gd name="T26" fmla="*/ 245 w 334"/>
                <a:gd name="T2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3" y="0"/>
                  </a:moveTo>
                  <a:cubicBezTo>
                    <a:pt x="0" y="144"/>
                    <a:pt x="0" y="144"/>
                    <a:pt x="0" y="144"/>
                  </a:cubicBezTo>
                  <a:cubicBezTo>
                    <a:pt x="83" y="289"/>
                    <a:pt x="83" y="289"/>
                    <a:pt x="83" y="289"/>
                  </a:cubicBezTo>
                  <a:cubicBezTo>
                    <a:pt x="250" y="289"/>
                    <a:pt x="250" y="289"/>
                    <a:pt x="250" y="289"/>
                  </a:cubicBezTo>
                  <a:cubicBezTo>
                    <a:pt x="334" y="144"/>
                    <a:pt x="334" y="144"/>
                    <a:pt x="334" y="144"/>
                  </a:cubicBezTo>
                  <a:cubicBezTo>
                    <a:pt x="250" y="0"/>
                    <a:pt x="250" y="0"/>
                    <a:pt x="250" y="0"/>
                  </a:cubicBezTo>
                  <a:lnTo>
                    <a:pt x="83" y="0"/>
                  </a:lnTo>
                  <a:close/>
                  <a:moveTo>
                    <a:pt x="245" y="8"/>
                  </a:moveTo>
                  <a:cubicBezTo>
                    <a:pt x="248" y="12"/>
                    <a:pt x="322" y="140"/>
                    <a:pt x="324" y="144"/>
                  </a:cubicBezTo>
                  <a:cubicBezTo>
                    <a:pt x="322" y="148"/>
                    <a:pt x="248" y="276"/>
                    <a:pt x="245" y="280"/>
                  </a:cubicBezTo>
                  <a:cubicBezTo>
                    <a:pt x="241" y="280"/>
                    <a:pt x="93" y="280"/>
                    <a:pt x="88" y="280"/>
                  </a:cubicBezTo>
                  <a:cubicBezTo>
                    <a:pt x="86" y="276"/>
                    <a:pt x="12" y="148"/>
                    <a:pt x="10" y="144"/>
                  </a:cubicBezTo>
                  <a:cubicBezTo>
                    <a:pt x="12" y="140"/>
                    <a:pt x="86" y="12"/>
                    <a:pt x="88" y="8"/>
                  </a:cubicBezTo>
                  <a:cubicBezTo>
                    <a:pt x="93" y="8"/>
                    <a:pt x="241" y="8"/>
                    <a:pt x="245" y="8"/>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4" name="Rectangle 54"/>
            <p:cNvSpPr>
              <a:spLocks noChangeArrowheads="1"/>
            </p:cNvSpPr>
            <p:nvPr userDrawn="1"/>
          </p:nvSpPr>
          <p:spPr bwMode="auto">
            <a:xfrm>
              <a:off x="7115600" y="1159469"/>
              <a:ext cx="306443" cy="3456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5" name="Freeform 55"/>
            <p:cNvSpPr>
              <a:spLocks noEditPoints="1"/>
            </p:cNvSpPr>
            <p:nvPr userDrawn="1"/>
          </p:nvSpPr>
          <p:spPr bwMode="auto">
            <a:xfrm>
              <a:off x="6946663" y="1051451"/>
              <a:ext cx="640387" cy="689350"/>
            </a:xfrm>
            <a:custGeom>
              <a:avLst/>
              <a:gdLst>
                <a:gd name="T0" fmla="*/ 777813 w 1039209"/>
                <a:gd name="T1" fmla="*/ 0 h 1118903"/>
                <a:gd name="T2" fmla="*/ 258209 w 1039209"/>
                <a:gd name="T3" fmla="*/ 0 h 1118903"/>
                <a:gd name="T4" fmla="*/ 0 w 1039209"/>
                <a:gd name="T5" fmla="*/ 449474 h 1118903"/>
                <a:gd name="T6" fmla="*/ 178515 w 1039209"/>
                <a:gd name="T7" fmla="*/ 761874 h 1118903"/>
                <a:gd name="T8" fmla="*/ 130698 w 1039209"/>
                <a:gd name="T9" fmla="*/ 1118903 h 1118903"/>
                <a:gd name="T10" fmla="*/ 436723 w 1039209"/>
                <a:gd name="T11" fmla="*/ 898948 h 1118903"/>
                <a:gd name="T12" fmla="*/ 777813 w 1039209"/>
                <a:gd name="T13" fmla="*/ 898948 h 1118903"/>
                <a:gd name="T14" fmla="*/ 1039209 w 1039209"/>
                <a:gd name="T15" fmla="*/ 449474 h 1118903"/>
                <a:gd name="T16" fmla="*/ 777813 w 1039209"/>
                <a:gd name="T17" fmla="*/ 0 h 1118903"/>
                <a:gd name="T18" fmla="*/ 723621 w 1039209"/>
                <a:gd name="T19" fmla="*/ 672617 h 1118903"/>
                <a:gd name="T20" fmla="*/ 331527 w 1039209"/>
                <a:gd name="T21" fmla="*/ 672617 h 1118903"/>
                <a:gd name="T22" fmla="*/ 331527 w 1039209"/>
                <a:gd name="T23" fmla="*/ 602486 h 1118903"/>
                <a:gd name="T24" fmla="*/ 723621 w 1039209"/>
                <a:gd name="T25" fmla="*/ 602486 h 1118903"/>
                <a:gd name="T26" fmla="*/ 723621 w 1039209"/>
                <a:gd name="T27" fmla="*/ 672617 h 1118903"/>
                <a:gd name="T28" fmla="*/ 723621 w 1039209"/>
                <a:gd name="T29" fmla="*/ 484539 h 1118903"/>
                <a:gd name="T30" fmla="*/ 331527 w 1039209"/>
                <a:gd name="T31" fmla="*/ 484539 h 1118903"/>
                <a:gd name="T32" fmla="*/ 331527 w 1039209"/>
                <a:gd name="T33" fmla="*/ 414409 h 1118903"/>
                <a:gd name="T34" fmla="*/ 723621 w 1039209"/>
                <a:gd name="T35" fmla="*/ 414409 h 1118903"/>
                <a:gd name="T36" fmla="*/ 723621 w 1039209"/>
                <a:gd name="T37" fmla="*/ 484539 h 1118903"/>
                <a:gd name="T38" fmla="*/ 723621 w 1039209"/>
                <a:gd name="T39" fmla="*/ 296462 h 1118903"/>
                <a:gd name="T40" fmla="*/ 331527 w 1039209"/>
                <a:gd name="T41" fmla="*/ 296462 h 1118903"/>
                <a:gd name="T42" fmla="*/ 331527 w 1039209"/>
                <a:gd name="T43" fmla="*/ 226331 h 1118903"/>
                <a:gd name="T44" fmla="*/ 723621 w 1039209"/>
                <a:gd name="T45" fmla="*/ 226331 h 1118903"/>
                <a:gd name="T46" fmla="*/ 723621 w 1039209"/>
                <a:gd name="T47" fmla="*/ 296462 h 11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9209" h="1118903">
                  <a:moveTo>
                    <a:pt x="777813" y="0"/>
                  </a:moveTo>
                  <a:lnTo>
                    <a:pt x="258209" y="0"/>
                  </a:lnTo>
                  <a:lnTo>
                    <a:pt x="0" y="449474"/>
                  </a:lnTo>
                  <a:lnTo>
                    <a:pt x="178515" y="761874"/>
                  </a:lnTo>
                  <a:lnTo>
                    <a:pt x="130698" y="1118903"/>
                  </a:lnTo>
                  <a:lnTo>
                    <a:pt x="436723" y="898948"/>
                  </a:lnTo>
                  <a:lnTo>
                    <a:pt x="777813" y="898948"/>
                  </a:lnTo>
                  <a:lnTo>
                    <a:pt x="1039209" y="449474"/>
                  </a:lnTo>
                  <a:lnTo>
                    <a:pt x="777813" y="0"/>
                  </a:lnTo>
                  <a:close/>
                  <a:moveTo>
                    <a:pt x="723621" y="672617"/>
                  </a:moveTo>
                  <a:lnTo>
                    <a:pt x="331527" y="672617"/>
                  </a:lnTo>
                  <a:lnTo>
                    <a:pt x="331527" y="602486"/>
                  </a:lnTo>
                  <a:lnTo>
                    <a:pt x="723621" y="602486"/>
                  </a:lnTo>
                  <a:lnTo>
                    <a:pt x="723621" y="672617"/>
                  </a:lnTo>
                  <a:close/>
                  <a:moveTo>
                    <a:pt x="723621" y="484539"/>
                  </a:moveTo>
                  <a:lnTo>
                    <a:pt x="331527" y="484539"/>
                  </a:lnTo>
                  <a:lnTo>
                    <a:pt x="331527" y="414409"/>
                  </a:lnTo>
                  <a:lnTo>
                    <a:pt x="723621" y="414409"/>
                  </a:lnTo>
                  <a:lnTo>
                    <a:pt x="723621" y="484539"/>
                  </a:lnTo>
                  <a:close/>
                  <a:moveTo>
                    <a:pt x="723621" y="296462"/>
                  </a:moveTo>
                  <a:lnTo>
                    <a:pt x="331527" y="296462"/>
                  </a:lnTo>
                  <a:lnTo>
                    <a:pt x="331527" y="226331"/>
                  </a:lnTo>
                  <a:lnTo>
                    <a:pt x="723621" y="226331"/>
                  </a:lnTo>
                  <a:lnTo>
                    <a:pt x="723621" y="296462"/>
                  </a:lnTo>
                  <a:close/>
                </a:path>
              </a:pathLst>
            </a:custGeom>
            <a:gradFill rotWithShape="1">
              <a:gsLst>
                <a:gs pos="0">
                  <a:schemeClr val="accent3"/>
                </a:gs>
                <a:gs pos="100000">
                  <a:schemeClr val="accent2"/>
                </a:gs>
              </a:gsLst>
              <a:lin ang="0" scaled="1"/>
            </a:gradFill>
            <a:ln>
              <a:noFill/>
            </a:ln>
            <a:effectLst/>
          </p:spPr>
          <p:txBody>
            <a:bodyPr vert="horz" wrap="square" lIns="91440" tIns="45720" rIns="91440" bIns="45720" numCol="1" anchor="t" anchorCtr="0" compatLnSpc="1">
              <a:prstTxWarp prst="textNoShape">
                <a:avLst/>
              </a:prstTxWarp>
            </a:bodyPr>
            <a:lstStyle/>
            <a:p>
              <a:endParaRPr lang="en-US"/>
            </a:p>
          </p:txBody>
        </p:sp>
      </p:grpSp>
      <p:pic>
        <p:nvPicPr>
          <p:cNvPr id="33" name="Picture 5" descr="D:\ROZNITA OTHMAN\ADMIN\LOGO CPA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03154" y="6086112"/>
            <a:ext cx="809524" cy="46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8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2D52A-3A26-4219-B1F2-1376FB10717D}"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130630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F2D52A-3A26-4219-B1F2-1376FB10717D}" type="datetimeFigureOut">
              <a:rPr lang="en-US" smtClean="0"/>
              <a:t>5/14/2017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284734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F2D52A-3A26-4219-B1F2-1376FB10717D}" type="datetimeFigureOut">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71689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F2D52A-3A26-4219-B1F2-1376FB10717D}" type="datetimeFigureOut">
              <a:rPr lang="en-US" smtClean="0"/>
              <a:t>5/14/2017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1968947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F2D52A-3A26-4219-B1F2-1376FB10717D}" type="datetimeFigureOut">
              <a:rPr lang="en-US" smtClean="0"/>
              <a:t>5/14/2017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358543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2D52A-3A26-4219-B1F2-1376FB10717D}" type="datetimeFigureOut">
              <a:rPr lang="en-US" smtClean="0"/>
              <a:t>5/14/2017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129882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F2D52A-3A26-4219-B1F2-1376FB10717D}" type="datetimeFigureOut">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192831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F2D52A-3A26-4219-B1F2-1376FB10717D}" type="datetimeFigureOut">
              <a:rPr lang="en-US" smtClean="0"/>
              <a:t>5/14/2017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A77F9-8605-4236-9475-6102D0432003}" type="slidenum">
              <a:rPr lang="en-US" smtClean="0"/>
              <a:t>‹#›</a:t>
            </a:fld>
            <a:endParaRPr lang="en-US"/>
          </a:p>
        </p:txBody>
      </p:sp>
    </p:spTree>
    <p:extLst>
      <p:ext uri="{BB962C8B-B14F-4D97-AF65-F5344CB8AC3E}">
        <p14:creationId xmlns:p14="http://schemas.microsoft.com/office/powerpoint/2010/main" val="84433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2D52A-3A26-4219-B1F2-1376FB10717D}" type="datetimeFigureOut">
              <a:rPr lang="en-US" smtClean="0"/>
              <a:t>5/14/2017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A77F9-8605-4236-9475-6102D0432003}" type="slidenum">
              <a:rPr lang="en-US" smtClean="0"/>
              <a:t>‹#›</a:t>
            </a:fld>
            <a:endParaRPr lang="en-US"/>
          </a:p>
        </p:txBody>
      </p:sp>
    </p:spTree>
    <p:extLst>
      <p:ext uri="{BB962C8B-B14F-4D97-AF65-F5344CB8AC3E}">
        <p14:creationId xmlns:p14="http://schemas.microsoft.com/office/powerpoint/2010/main" val="2338795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diagramLayout" Target="../diagrams/layout8.xml"/><Relationship Id="rId7" Type="http://schemas.openxmlformats.org/officeDocument/2006/relationships/image" Target="../media/image51.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diagramLayout" Target="../diagrams/layout11.xml"/><Relationship Id="rId7" Type="http://schemas.openxmlformats.org/officeDocument/2006/relationships/image" Target="../media/image63.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65.png"/><Relationship Id="rId4" Type="http://schemas.openxmlformats.org/officeDocument/2006/relationships/diagramQuickStyle" Target="../diagrams/quickStyle11.xml"/><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Colors" Target="../diagrams/colors4.xm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diagramQuickStyle" Target="../diagrams/quickStyle4.xml"/><Relationship Id="rId17"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Layout" Target="../diagrams/layout4.xml"/><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diagramData" Target="../diagrams/data4.xml"/><Relationship Id="rId4" Type="http://schemas.openxmlformats.org/officeDocument/2006/relationships/image" Target="../media/image15.png"/><Relationship Id="rId9" Type="http://schemas.openxmlformats.org/officeDocument/2006/relationships/image" Target="../media/image20.png"/><Relationship Id="rId14"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91614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7417" y="4114800"/>
            <a:ext cx="9144000" cy="2721429"/>
          </a:xfrm>
          <a:solidFill>
            <a:schemeClr val="tx2">
              <a:lumMod val="75000"/>
              <a:alpha val="37000"/>
            </a:schemeClr>
          </a:solidFill>
        </p:spPr>
        <p:txBody>
          <a:bodyPr>
            <a:normAutofit fontScale="90000"/>
          </a:bodyPr>
          <a:lstStyle/>
          <a:p>
            <a:pPr algn="r"/>
            <a:r>
              <a:rPr lang="en-US" sz="4800" dirty="0" smtClean="0">
                <a:solidFill>
                  <a:schemeClr val="bg1">
                    <a:lumMod val="95000"/>
                  </a:schemeClr>
                </a:solidFill>
              </a:rPr>
              <a:t/>
            </a:r>
            <a:br>
              <a:rPr lang="en-US" sz="4800" dirty="0" smtClean="0">
                <a:solidFill>
                  <a:schemeClr val="bg1">
                    <a:lumMod val="95000"/>
                  </a:schemeClr>
                </a:solidFill>
              </a:rPr>
            </a:br>
            <a:r>
              <a:rPr lang="en-US" sz="4800" dirty="0">
                <a:solidFill>
                  <a:schemeClr val="bg1">
                    <a:lumMod val="95000"/>
                  </a:schemeClr>
                </a:solidFill>
              </a:rPr>
              <a:t/>
            </a:r>
            <a:br>
              <a:rPr lang="en-US" sz="4800" dirty="0">
                <a:solidFill>
                  <a:schemeClr val="bg1">
                    <a:lumMod val="95000"/>
                  </a:schemeClr>
                </a:solidFill>
              </a:rPr>
            </a:br>
            <a:r>
              <a:rPr lang="en-US" sz="4800" dirty="0" smtClean="0">
                <a:solidFill>
                  <a:schemeClr val="bg1">
                    <a:lumMod val="95000"/>
                  </a:schemeClr>
                </a:solidFill>
              </a:rPr>
              <a:t/>
            </a:r>
            <a:br>
              <a:rPr lang="en-US" sz="4800" dirty="0" smtClean="0">
                <a:solidFill>
                  <a:schemeClr val="bg1">
                    <a:lumMod val="95000"/>
                  </a:schemeClr>
                </a:solidFill>
              </a:rPr>
            </a:br>
            <a:r>
              <a:rPr lang="en-US" sz="4800" dirty="0" smtClean="0">
                <a:solidFill>
                  <a:schemeClr val="bg1">
                    <a:lumMod val="95000"/>
                  </a:schemeClr>
                </a:solidFill>
              </a:rPr>
              <a:t/>
            </a:r>
            <a:br>
              <a:rPr lang="en-US" sz="4800" dirty="0" smtClean="0">
                <a:solidFill>
                  <a:schemeClr val="bg1">
                    <a:lumMod val="95000"/>
                  </a:schemeClr>
                </a:solidFill>
              </a:rPr>
            </a:br>
            <a:r>
              <a:rPr lang="en-US" sz="4800" b="1" dirty="0" smtClean="0">
                <a:solidFill>
                  <a:srgbClr val="FFFF00"/>
                </a:solidFill>
              </a:rPr>
              <a:t>Managing Knowledge in a Project Environment</a:t>
            </a:r>
            <a:r>
              <a:rPr lang="en-US" dirty="0" smtClean="0">
                <a:solidFill>
                  <a:schemeClr val="bg1">
                    <a:lumMod val="95000"/>
                  </a:schemeClr>
                </a:solidFill>
              </a:rPr>
              <a:t/>
            </a:r>
            <a:br>
              <a:rPr lang="en-US" dirty="0" smtClean="0">
                <a:solidFill>
                  <a:schemeClr val="bg1">
                    <a:lumMod val="95000"/>
                  </a:schemeClr>
                </a:solidFill>
              </a:rPr>
            </a:br>
            <a:r>
              <a:rPr lang="en-US" dirty="0" smtClean="0">
                <a:solidFill>
                  <a:schemeClr val="bg2">
                    <a:lumMod val="90000"/>
                  </a:schemeClr>
                </a:solidFill>
              </a:rPr>
              <a:t>Talk @CKBA1 </a:t>
            </a:r>
            <a:r>
              <a:rPr lang="en-US" sz="3600" dirty="0" smtClean="0">
                <a:solidFill>
                  <a:schemeClr val="accent5">
                    <a:lumMod val="40000"/>
                    <a:lumOff val="60000"/>
                  </a:schemeClr>
                </a:solidFill>
              </a:rPr>
              <a:t>17 May 2017</a:t>
            </a:r>
            <a:r>
              <a:rPr lang="en-US" sz="3600" dirty="0" smtClean="0">
                <a:solidFill>
                  <a:schemeClr val="bg1">
                    <a:lumMod val="95000"/>
                  </a:schemeClr>
                </a:solidFill>
              </a:rPr>
              <a:t/>
            </a:r>
            <a:br>
              <a:rPr lang="en-US" sz="3600" dirty="0" smtClean="0">
                <a:solidFill>
                  <a:schemeClr val="bg1">
                    <a:lumMod val="95000"/>
                  </a:schemeClr>
                </a:solidFill>
              </a:rPr>
            </a:br>
            <a:r>
              <a:rPr lang="en-US" sz="2200" dirty="0" err="1" smtClean="0">
                <a:solidFill>
                  <a:schemeClr val="accent3">
                    <a:lumMod val="20000"/>
                    <a:lumOff val="80000"/>
                  </a:schemeClr>
                </a:solidFill>
                <a:effectLst>
                  <a:outerShdw blurRad="38100" dist="38100" dir="2700000" algn="tl">
                    <a:srgbClr val="000000">
                      <a:alpha val="43137"/>
                    </a:srgbClr>
                  </a:outerShdw>
                </a:effectLst>
              </a:rPr>
              <a:t>Sr</a:t>
            </a:r>
            <a:r>
              <a:rPr lang="en-US" sz="2200" dirty="0" smtClean="0">
                <a:solidFill>
                  <a:schemeClr val="accent3">
                    <a:lumMod val="20000"/>
                    <a:lumOff val="80000"/>
                  </a:schemeClr>
                </a:solidFill>
                <a:effectLst>
                  <a:outerShdw blurRad="38100" dist="38100" dir="2700000" algn="tl">
                    <a:srgbClr val="000000">
                      <a:alpha val="43137"/>
                    </a:srgbClr>
                  </a:outerShdw>
                </a:effectLst>
              </a:rPr>
              <a:t> </a:t>
            </a:r>
            <a:r>
              <a:rPr lang="en-US" sz="2200" dirty="0" err="1">
                <a:solidFill>
                  <a:schemeClr val="accent3">
                    <a:lumMod val="20000"/>
                    <a:lumOff val="80000"/>
                  </a:schemeClr>
                </a:solidFill>
                <a:effectLst>
                  <a:outerShdw blurRad="38100" dist="38100" dir="2700000" algn="tl">
                    <a:srgbClr val="000000">
                      <a:alpha val="43137"/>
                    </a:srgbClr>
                  </a:outerShdw>
                </a:effectLst>
              </a:rPr>
              <a:t>Roznita</a:t>
            </a:r>
            <a:r>
              <a:rPr lang="en-US" sz="2200" dirty="0">
                <a:solidFill>
                  <a:schemeClr val="accent3">
                    <a:lumMod val="20000"/>
                    <a:lumOff val="80000"/>
                  </a:schemeClr>
                </a:solidFill>
                <a:effectLst>
                  <a:outerShdw blurRad="38100" dist="38100" dir="2700000" algn="tl">
                    <a:srgbClr val="000000">
                      <a:alpha val="43137"/>
                    </a:srgbClr>
                  </a:outerShdw>
                </a:effectLst>
              </a:rPr>
              <a:t> Othman</a:t>
            </a:r>
            <a:br>
              <a:rPr lang="en-US" sz="2200" dirty="0">
                <a:solidFill>
                  <a:schemeClr val="accent3">
                    <a:lumMod val="20000"/>
                    <a:lumOff val="80000"/>
                  </a:schemeClr>
                </a:solidFill>
                <a:effectLst>
                  <a:outerShdw blurRad="38100" dist="38100" dir="2700000" algn="tl">
                    <a:srgbClr val="000000">
                      <a:alpha val="43137"/>
                    </a:srgbClr>
                  </a:outerShdw>
                </a:effectLst>
              </a:rPr>
            </a:br>
            <a:r>
              <a:rPr lang="en-US" sz="2200" dirty="0" smtClean="0">
                <a:solidFill>
                  <a:schemeClr val="accent3">
                    <a:lumMod val="20000"/>
                    <a:lumOff val="80000"/>
                  </a:schemeClr>
                </a:solidFill>
                <a:effectLst>
                  <a:outerShdw blurRad="38100" dist="38100" dir="2700000" algn="tl">
                    <a:srgbClr val="000000">
                      <a:alpha val="43137"/>
                    </a:srgbClr>
                  </a:outerShdw>
                </a:effectLst>
              </a:rPr>
              <a:t>Dr. </a:t>
            </a:r>
            <a:r>
              <a:rPr lang="en-US" sz="2200" dirty="0" err="1" smtClean="0">
                <a:solidFill>
                  <a:schemeClr val="accent3">
                    <a:lumMod val="20000"/>
                    <a:lumOff val="80000"/>
                  </a:schemeClr>
                </a:solidFill>
                <a:effectLst>
                  <a:outerShdw blurRad="38100" dist="38100" dir="2700000" algn="tl">
                    <a:srgbClr val="000000">
                      <a:alpha val="43137"/>
                    </a:srgbClr>
                  </a:outerShdw>
                </a:effectLst>
              </a:rPr>
              <a:t>Khairil</a:t>
            </a:r>
            <a:r>
              <a:rPr lang="en-US" sz="2200" dirty="0" smtClean="0">
                <a:solidFill>
                  <a:schemeClr val="accent3">
                    <a:lumMod val="20000"/>
                    <a:lumOff val="80000"/>
                  </a:schemeClr>
                </a:solidFill>
                <a:effectLst>
                  <a:outerShdw blurRad="38100" dist="38100" dir="2700000" algn="tl">
                    <a:srgbClr val="000000">
                      <a:alpha val="43137"/>
                    </a:srgbClr>
                  </a:outerShdw>
                </a:effectLst>
              </a:rPr>
              <a:t> </a:t>
            </a:r>
            <a:r>
              <a:rPr lang="en-US" sz="2200" dirty="0" err="1">
                <a:solidFill>
                  <a:schemeClr val="accent3">
                    <a:lumMod val="20000"/>
                    <a:lumOff val="80000"/>
                  </a:schemeClr>
                </a:solidFill>
                <a:effectLst>
                  <a:outerShdw blurRad="38100" dist="38100" dir="2700000" algn="tl">
                    <a:srgbClr val="000000">
                      <a:alpha val="43137"/>
                    </a:srgbClr>
                  </a:outerShdw>
                </a:effectLst>
              </a:rPr>
              <a:t>Hizar</a:t>
            </a:r>
            <a:r>
              <a:rPr lang="en-US" sz="2200" dirty="0">
                <a:solidFill>
                  <a:schemeClr val="accent3">
                    <a:lumMod val="20000"/>
                    <a:lumOff val="80000"/>
                  </a:schemeClr>
                </a:solidFill>
                <a:effectLst>
                  <a:outerShdw blurRad="38100" dist="38100" dir="2700000" algn="tl">
                    <a:srgbClr val="000000">
                      <a:alpha val="43137"/>
                    </a:srgbClr>
                  </a:outerShdw>
                </a:effectLst>
              </a:rPr>
              <a:t> Md. </a:t>
            </a:r>
            <a:r>
              <a:rPr lang="en-US" sz="2200" dirty="0" err="1">
                <a:solidFill>
                  <a:schemeClr val="accent3">
                    <a:lumMod val="20000"/>
                    <a:lumOff val="80000"/>
                  </a:schemeClr>
                </a:solidFill>
                <a:effectLst>
                  <a:outerShdw blurRad="38100" dist="38100" dir="2700000" algn="tl">
                    <a:srgbClr val="000000">
                      <a:alpha val="43137"/>
                    </a:srgbClr>
                  </a:outerShdw>
                </a:effectLst>
              </a:rPr>
              <a:t>Khuzaimah</a:t>
            </a:r>
            <a:r>
              <a:rPr lang="en-US" sz="3600" dirty="0">
                <a:solidFill>
                  <a:schemeClr val="accent3">
                    <a:lumMod val="20000"/>
                    <a:lumOff val="80000"/>
                  </a:schemeClr>
                </a:solidFill>
                <a:effectLst>
                  <a:outerShdw blurRad="38100" dist="38100" dir="2700000" algn="tl">
                    <a:srgbClr val="000000">
                      <a:alpha val="43137"/>
                    </a:srgbClr>
                  </a:outerShdw>
                </a:effectLst>
              </a:rPr>
              <a:t/>
            </a:r>
            <a:br>
              <a:rPr lang="en-US" sz="3600" dirty="0">
                <a:solidFill>
                  <a:schemeClr val="accent3">
                    <a:lumMod val="20000"/>
                    <a:lumOff val="80000"/>
                  </a:schemeClr>
                </a:solidFill>
                <a:effectLst>
                  <a:outerShdw blurRad="38100" dist="38100" dir="2700000" algn="tl">
                    <a:srgbClr val="000000">
                      <a:alpha val="43137"/>
                    </a:srgbClr>
                  </a:outerShdw>
                </a:effectLst>
              </a:rPr>
            </a:br>
            <a:r>
              <a:rPr lang="en-US" sz="3600" dirty="0" smtClean="0">
                <a:solidFill>
                  <a:schemeClr val="bg1">
                    <a:lumMod val="95000"/>
                  </a:schemeClr>
                </a:solidFill>
              </a:rPr>
              <a:t/>
            </a:r>
            <a:br>
              <a:rPr lang="en-US" sz="3600" dirty="0" smtClean="0">
                <a:solidFill>
                  <a:schemeClr val="bg1">
                    <a:lumMod val="95000"/>
                  </a:schemeClr>
                </a:solidFill>
              </a:rPr>
            </a:br>
            <a:r>
              <a:rPr lang="en-US" sz="3600" dirty="0">
                <a:solidFill>
                  <a:schemeClr val="bg1">
                    <a:lumMod val="95000"/>
                  </a:schemeClr>
                </a:solidFill>
              </a:rPr>
              <a:t/>
            </a:r>
            <a:br>
              <a:rPr lang="en-US" sz="3600" dirty="0">
                <a:solidFill>
                  <a:schemeClr val="bg1">
                    <a:lumMod val="95000"/>
                  </a:schemeClr>
                </a:solidFill>
              </a:rPr>
            </a:br>
            <a:r>
              <a:rPr lang="en-US" sz="3600" dirty="0" smtClean="0">
                <a:solidFill>
                  <a:schemeClr val="bg1">
                    <a:lumMod val="95000"/>
                  </a:schemeClr>
                </a:solidFill>
              </a:rPr>
              <a:t/>
            </a:r>
            <a:br>
              <a:rPr lang="en-US" sz="3600" dirty="0" smtClean="0">
                <a:solidFill>
                  <a:schemeClr val="bg1">
                    <a:lumMod val="95000"/>
                  </a:schemeClr>
                </a:solidFill>
              </a:rPr>
            </a:br>
            <a:r>
              <a:rPr lang="en-US" sz="3600" dirty="0">
                <a:solidFill>
                  <a:schemeClr val="bg1">
                    <a:lumMod val="95000"/>
                  </a:schemeClr>
                </a:solidFill>
              </a:rPr>
              <a:t/>
            </a:r>
            <a:br>
              <a:rPr lang="en-US" sz="3600" dirty="0">
                <a:solidFill>
                  <a:schemeClr val="bg1">
                    <a:lumMod val="95000"/>
                  </a:schemeClr>
                </a:solidFill>
              </a:rPr>
            </a:br>
            <a:endParaRPr lang="en-US" dirty="0">
              <a:solidFill>
                <a:schemeClr val="bg1">
                  <a:lumMod val="95000"/>
                </a:schemeClr>
              </a:solidFill>
            </a:endParaRPr>
          </a:p>
        </p:txBody>
      </p:sp>
    </p:spTree>
    <p:extLst>
      <p:ext uri="{BB962C8B-B14F-4D97-AF65-F5344CB8AC3E}">
        <p14:creationId xmlns:p14="http://schemas.microsoft.com/office/powerpoint/2010/main" val="4194297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9400" y="2743200"/>
            <a:ext cx="5867400" cy="1815882"/>
          </a:xfrm>
          <a:prstGeom prst="rect">
            <a:avLst/>
          </a:prstGeom>
        </p:spPr>
        <p:txBody>
          <a:bodyPr wrap="square">
            <a:spAutoFit/>
          </a:bodyPr>
          <a:lstStyle/>
          <a:p>
            <a:r>
              <a:rPr lang="en-US" sz="4000" dirty="0" err="1" smtClean="0">
                <a:solidFill>
                  <a:schemeClr val="accent4">
                    <a:lumMod val="75000"/>
                  </a:schemeClr>
                </a:solidFill>
              </a:rPr>
              <a:t>O</a:t>
            </a:r>
            <a:r>
              <a:rPr lang="en-US" sz="2400" dirty="0" err="1" smtClean="0">
                <a:solidFill>
                  <a:schemeClr val="accent4">
                    <a:lumMod val="75000"/>
                  </a:schemeClr>
                </a:solidFill>
              </a:rPr>
              <a:t>rganisations</a:t>
            </a:r>
            <a:r>
              <a:rPr lang="en-US" sz="2400" dirty="0" smtClean="0">
                <a:solidFill>
                  <a:schemeClr val="accent4">
                    <a:lumMod val="75000"/>
                  </a:schemeClr>
                </a:solidFill>
              </a:rPr>
              <a:t> need </a:t>
            </a:r>
            <a:r>
              <a:rPr lang="en-US" sz="2400" dirty="0">
                <a:solidFill>
                  <a:schemeClr val="accent4">
                    <a:lumMod val="75000"/>
                  </a:schemeClr>
                </a:solidFill>
              </a:rPr>
              <a:t>to determine and manage </a:t>
            </a:r>
            <a:r>
              <a:rPr lang="en-US" sz="2400" dirty="0" smtClean="0">
                <a:solidFill>
                  <a:schemeClr val="accent4">
                    <a:lumMod val="75000"/>
                  </a:schemeClr>
                </a:solidFill>
              </a:rPr>
              <a:t>its knowledge </a:t>
            </a:r>
            <a:r>
              <a:rPr lang="en-US" sz="2400" dirty="0">
                <a:solidFill>
                  <a:schemeClr val="accent4">
                    <a:lumMod val="75000"/>
                  </a:schemeClr>
                </a:solidFill>
              </a:rPr>
              <a:t>to ensure the operation of its processes and that it can achieve </a:t>
            </a:r>
            <a:r>
              <a:rPr lang="en-US" sz="2400" b="1" dirty="0">
                <a:solidFill>
                  <a:schemeClr val="accent4">
                    <a:lumMod val="75000"/>
                  </a:schemeClr>
                </a:solidFill>
              </a:rPr>
              <a:t>conformity of products and services </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7620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352800" y="1529090"/>
            <a:ext cx="4627790" cy="523220"/>
          </a:xfrm>
          <a:prstGeom prst="rect">
            <a:avLst/>
          </a:prstGeom>
          <a:noFill/>
        </p:spPr>
        <p:txBody>
          <a:bodyPr wrap="square">
            <a:spAutoFit/>
          </a:bodyPr>
          <a:lstStyle/>
          <a:p>
            <a:r>
              <a:rPr lang="en-US" sz="2800" b="1" dirty="0" smtClean="0">
                <a:solidFill>
                  <a:srgbClr val="C00000"/>
                </a:solidFill>
                <a:effectLst>
                  <a:reflection blurRad="6350" stA="60000" endA="900" endPos="58000" dir="5400000" sy="-100000" algn="bl" rotWithShape="0"/>
                </a:effectLst>
              </a:rPr>
              <a:t>ISO 9001:2015 -Clause </a:t>
            </a:r>
            <a:r>
              <a:rPr lang="en-US" sz="2800" b="1" dirty="0">
                <a:solidFill>
                  <a:srgbClr val="C00000"/>
                </a:solidFill>
                <a:effectLst>
                  <a:reflection blurRad="6350" stA="60000" endA="900" endPos="58000" dir="5400000" sy="-100000" algn="bl" rotWithShape="0"/>
                </a:effectLst>
              </a:rPr>
              <a:t>7.1.6 </a:t>
            </a:r>
          </a:p>
        </p:txBody>
      </p:sp>
      <p:sp>
        <p:nvSpPr>
          <p:cNvPr id="2" name="TextBox 1"/>
          <p:cNvSpPr txBox="1"/>
          <p:nvPr/>
        </p:nvSpPr>
        <p:spPr>
          <a:xfrm>
            <a:off x="0" y="0"/>
            <a:ext cx="9144000" cy="523220"/>
          </a:xfrm>
          <a:prstGeom prst="rect">
            <a:avLst/>
          </a:prstGeom>
          <a:solidFill>
            <a:schemeClr val="accent3">
              <a:lumMod val="40000"/>
              <a:lumOff val="60000"/>
            </a:schemeClr>
          </a:solidFill>
        </p:spPr>
        <p:txBody>
          <a:bodyPr wrap="square" rtlCol="0">
            <a:spAutoFit/>
          </a:bodyPr>
          <a:lstStyle/>
          <a:p>
            <a:pPr algn="ctr"/>
            <a:r>
              <a:rPr lang="en-US" sz="2800" b="1" dirty="0" smtClean="0">
                <a:solidFill>
                  <a:schemeClr val="tx2"/>
                </a:solidFill>
              </a:rPr>
              <a:t>KM is a requirement of the new version of ISO9001</a:t>
            </a:r>
            <a:endParaRPr lang="en-US" sz="2800" b="1" dirty="0">
              <a:solidFill>
                <a:schemeClr val="tx2"/>
              </a:solidFill>
            </a:endParaRPr>
          </a:p>
        </p:txBody>
      </p:sp>
    </p:spTree>
    <p:extLst>
      <p:ext uri="{BB962C8B-B14F-4D97-AF65-F5344CB8AC3E}">
        <p14:creationId xmlns:p14="http://schemas.microsoft.com/office/powerpoint/2010/main" val="4137984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381000"/>
            <a:ext cx="9144000" cy="838200"/>
          </a:xfrm>
          <a:solidFill>
            <a:schemeClr val="accent3">
              <a:lumMod val="40000"/>
              <a:lumOff val="60000"/>
            </a:schemeClr>
          </a:solidFill>
        </p:spPr>
        <p:txBody>
          <a:bodyPr>
            <a:normAutofit/>
          </a:bodyPr>
          <a:lstStyle/>
          <a:p>
            <a:r>
              <a:rPr lang="en-US" sz="3200" b="1" dirty="0" smtClean="0">
                <a:solidFill>
                  <a:schemeClr val="accent4">
                    <a:lumMod val="50000"/>
                  </a:schemeClr>
                </a:solidFill>
              </a:rPr>
              <a:t>Aligning KM to Project delivery goals</a:t>
            </a:r>
            <a:endParaRPr lang="en-US" sz="3200" b="1" dirty="0">
              <a:solidFill>
                <a:schemeClr val="accent4">
                  <a:lumMod val="50000"/>
                </a:schemeClr>
              </a:solidFill>
            </a:endParaRPr>
          </a:p>
        </p:txBody>
      </p:sp>
      <p:sp>
        <p:nvSpPr>
          <p:cNvPr id="3" name="Content Placeholder 2"/>
          <p:cNvSpPr>
            <a:spLocks noGrp="1"/>
          </p:cNvSpPr>
          <p:nvPr>
            <p:ph idx="1"/>
          </p:nvPr>
        </p:nvSpPr>
        <p:spPr>
          <a:xfrm>
            <a:off x="304800" y="1510146"/>
            <a:ext cx="8153400" cy="1537854"/>
          </a:xfrm>
        </p:spPr>
        <p:txBody>
          <a:bodyPr>
            <a:normAutofit/>
          </a:bodyPr>
          <a:lstStyle/>
          <a:p>
            <a:r>
              <a:rPr lang="en-US" sz="2800" dirty="0" smtClean="0">
                <a:solidFill>
                  <a:schemeClr val="tx2">
                    <a:lumMod val="75000"/>
                  </a:schemeClr>
                </a:solidFill>
              </a:rPr>
              <a:t>To harness the knowledge of over 3,000 JKR professionals into improving project delivery capabilities</a:t>
            </a:r>
          </a:p>
          <a:p>
            <a:endParaRPr lang="en-US" sz="2800" dirty="0" smtClean="0">
              <a:solidFill>
                <a:schemeClr val="tx2">
                  <a:lumMod val="75000"/>
                </a:schemeClr>
              </a:solidFill>
            </a:endParaRPr>
          </a:p>
          <a:p>
            <a:endParaRPr lang="en-US" sz="2800" dirty="0">
              <a:solidFill>
                <a:schemeClr val="tx2">
                  <a:lumMod val="75000"/>
                </a:schemeClr>
              </a:solidFill>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523999" y="3124200"/>
            <a:ext cx="6495181"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C8A1FEF6-77F0-4C19-A53C-6C8D1926112D}" type="slidenum">
              <a:rPr lang="en-US" smtClean="0"/>
              <a:t>11</a:t>
            </a:fld>
            <a:endParaRPr lang="en-US"/>
          </a:p>
        </p:txBody>
      </p:sp>
    </p:spTree>
    <p:extLst>
      <p:ext uri="{BB962C8B-B14F-4D97-AF65-F5344CB8AC3E}">
        <p14:creationId xmlns:p14="http://schemas.microsoft.com/office/powerpoint/2010/main" val="183681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800" y="1371600"/>
            <a:ext cx="26471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694709" y="1371600"/>
            <a:ext cx="6248400" cy="2619836"/>
          </a:xfrm>
        </p:spPr>
        <p:txBody>
          <a:bodyPr>
            <a:noAutofit/>
          </a:bodyPr>
          <a:lstStyle/>
          <a:p>
            <a:pPr marL="914400" lvl="1" indent="-457200">
              <a:buFont typeface="+mj-lt"/>
              <a:buAutoNum type="arabicPeriod"/>
            </a:pPr>
            <a:r>
              <a:rPr lang="en-US" altLang="en-US" sz="2400" dirty="0" smtClean="0">
                <a:solidFill>
                  <a:schemeClr val="accent1">
                    <a:lumMod val="75000"/>
                  </a:schemeClr>
                </a:solidFill>
              </a:rPr>
              <a:t>Increase use of under-used knowledge</a:t>
            </a:r>
          </a:p>
          <a:p>
            <a:pPr marL="914400" lvl="1" indent="-457200">
              <a:buFont typeface="+mj-lt"/>
              <a:buAutoNum type="arabicPeriod"/>
            </a:pPr>
            <a:r>
              <a:rPr lang="en-US" altLang="en-US" sz="2400" dirty="0" smtClean="0">
                <a:solidFill>
                  <a:schemeClr val="accent1">
                    <a:lumMod val="75000"/>
                  </a:schemeClr>
                </a:solidFill>
              </a:rPr>
              <a:t>Enhance knowledge sharing across projects</a:t>
            </a:r>
          </a:p>
          <a:p>
            <a:pPr marL="914400" lvl="1" indent="-457200">
              <a:buFont typeface="+mj-lt"/>
              <a:buAutoNum type="arabicPeriod"/>
            </a:pPr>
            <a:r>
              <a:rPr lang="en-US" altLang="en-US" sz="2400" dirty="0" smtClean="0">
                <a:solidFill>
                  <a:schemeClr val="accent1">
                    <a:lumMod val="75000"/>
                  </a:schemeClr>
                </a:solidFill>
              </a:rPr>
              <a:t>Enable capture of tacit knowledge that is not currently shareable</a:t>
            </a:r>
          </a:p>
          <a:p>
            <a:pPr marL="914400" lvl="1" indent="-457200">
              <a:buFont typeface="+mj-lt"/>
              <a:buAutoNum type="arabicPeriod"/>
            </a:pPr>
            <a:r>
              <a:rPr lang="en-US" altLang="en-US" sz="2400" dirty="0">
                <a:solidFill>
                  <a:schemeClr val="accent1">
                    <a:lumMod val="75000"/>
                  </a:schemeClr>
                </a:solidFill>
              </a:rPr>
              <a:t>I</a:t>
            </a:r>
            <a:r>
              <a:rPr lang="en-US" altLang="en-US" sz="2400" dirty="0" smtClean="0">
                <a:solidFill>
                  <a:schemeClr val="accent1">
                    <a:lumMod val="75000"/>
                  </a:schemeClr>
                </a:solidFill>
              </a:rPr>
              <a:t>mprove access to explicit knowledge</a:t>
            </a:r>
          </a:p>
          <a:p>
            <a:endParaRPr lang="en-US" sz="2400" dirty="0">
              <a:solidFill>
                <a:schemeClr val="accent1">
                  <a:lumMod val="75000"/>
                </a:schemeClr>
              </a:solidFill>
            </a:endParaRPr>
          </a:p>
        </p:txBody>
      </p:sp>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6646" y="3890372"/>
            <a:ext cx="3524354" cy="182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0" y="228600"/>
            <a:ext cx="9144000" cy="609600"/>
          </a:xfrm>
          <a:solidFill>
            <a:schemeClr val="accent3">
              <a:lumMod val="40000"/>
              <a:lumOff val="60000"/>
            </a:schemeClr>
          </a:solidFill>
        </p:spPr>
        <p:txBody>
          <a:bodyPr>
            <a:normAutofit/>
          </a:bodyPr>
          <a:lstStyle/>
          <a:p>
            <a:pPr algn="r"/>
            <a:r>
              <a:rPr lang="en-US" sz="2800" b="1" dirty="0" smtClean="0">
                <a:solidFill>
                  <a:schemeClr val="tx2"/>
                </a:solidFill>
              </a:rPr>
              <a:t>Project KM Goals </a:t>
            </a:r>
            <a:endParaRPr lang="en-US" sz="2800" b="1" dirty="0">
              <a:solidFill>
                <a:schemeClr val="tx2"/>
              </a:solidFill>
            </a:endParaRPr>
          </a:p>
        </p:txBody>
      </p:sp>
      <p:pic>
        <p:nvPicPr>
          <p:cNvPr id="3077" name="Picture 5"/>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15000" y="3886199"/>
            <a:ext cx="3276600"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C8A1FEF6-77F0-4C19-A53C-6C8D1926112D}" type="slidenum">
              <a:rPr lang="en-US" smtClean="0"/>
              <a:t>12</a:t>
            </a:fld>
            <a:endParaRPr lang="en-US"/>
          </a:p>
        </p:txBody>
      </p:sp>
    </p:spTree>
    <p:extLst>
      <p:ext uri="{BB962C8B-B14F-4D97-AF65-F5344CB8AC3E}">
        <p14:creationId xmlns:p14="http://schemas.microsoft.com/office/powerpoint/2010/main" val="2420990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a:solidFill>
            <a:schemeClr val="accent3">
              <a:lumMod val="40000"/>
              <a:lumOff val="60000"/>
            </a:schemeClr>
          </a:solidFill>
        </p:spPr>
        <p:txBody>
          <a:bodyPr>
            <a:noAutofit/>
          </a:bodyPr>
          <a:lstStyle/>
          <a:p>
            <a:r>
              <a:rPr lang="en-US" sz="2800" dirty="0" smtClean="0">
                <a:solidFill>
                  <a:schemeClr val="tx2">
                    <a:lumMod val="50000"/>
                  </a:schemeClr>
                </a:solidFill>
              </a:rPr>
              <a:t>What areas </a:t>
            </a:r>
            <a:r>
              <a:rPr lang="en-US" sz="2800" dirty="0">
                <a:solidFill>
                  <a:schemeClr val="tx2">
                    <a:lumMod val="50000"/>
                  </a:schemeClr>
                </a:solidFill>
              </a:rPr>
              <a:t>of expertise </a:t>
            </a:r>
            <a:r>
              <a:rPr lang="en-US" sz="2800" dirty="0" smtClean="0">
                <a:solidFill>
                  <a:schemeClr val="tx2">
                    <a:lumMod val="50000"/>
                  </a:schemeClr>
                </a:solidFill>
              </a:rPr>
              <a:t>a </a:t>
            </a:r>
            <a:r>
              <a:rPr lang="en-US" sz="2800" dirty="0">
                <a:solidFill>
                  <a:schemeClr val="tx2">
                    <a:lumMod val="50000"/>
                  </a:schemeClr>
                </a:solidFill>
              </a:rPr>
              <a:t>project manager should bring to the project </a:t>
            </a:r>
            <a:r>
              <a:rPr lang="en-US" sz="2800" dirty="0" smtClean="0">
                <a:solidFill>
                  <a:schemeClr val="tx2">
                    <a:lumMod val="50000"/>
                  </a:schemeClr>
                </a:solidFill>
              </a:rPr>
              <a:t>team?</a:t>
            </a:r>
            <a:endParaRPr lang="en-US" sz="2800" dirty="0">
              <a:solidFill>
                <a:schemeClr val="tx2">
                  <a:lumMod val="50000"/>
                </a:schemeClr>
              </a:solidFill>
            </a:endParaRPr>
          </a:p>
        </p:txBody>
      </p:sp>
      <p:pic>
        <p:nvPicPr>
          <p:cNvPr id="3075" name="Picture 3"/>
          <p:cNvPicPr>
            <a:picLocks noGrp="1" noChangeAspect="1" noChangeArrowheads="1"/>
          </p:cNvPicPr>
          <p:nvPr>
            <p:ph idx="1"/>
          </p:nvPr>
        </p:nvPicPr>
        <p:blipFill rotWithShape="1">
          <a:blip r:embed="rId2">
            <a:biLevel thresh="25000"/>
            <a:extLst>
              <a:ext uri="{28A0092B-C50C-407E-A947-70E740481C1C}">
                <a14:useLocalDpi xmlns:a14="http://schemas.microsoft.com/office/drawing/2010/main" val="0"/>
              </a:ext>
            </a:extLst>
          </a:blip>
          <a:srcRect t="19305"/>
          <a:stretch/>
        </p:blipFill>
        <p:spPr bwMode="auto">
          <a:xfrm>
            <a:off x="533400" y="2508068"/>
            <a:ext cx="8229600" cy="244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33400" y="5562600"/>
            <a:ext cx="8229600" cy="584775"/>
          </a:xfrm>
          <a:prstGeom prst="rect">
            <a:avLst/>
          </a:prstGeom>
        </p:spPr>
        <p:txBody>
          <a:bodyPr wrap="square">
            <a:spAutoFit/>
          </a:bodyPr>
          <a:lstStyle/>
          <a:p>
            <a:pPr algn="ctr"/>
            <a:r>
              <a:rPr lang="en-US" sz="1600" dirty="0" smtClean="0"/>
              <a:t>Table </a:t>
            </a:r>
            <a:r>
              <a:rPr lang="en-US" sz="1600" dirty="0"/>
              <a:t>from Barron &amp; Barron Project Management for Scientists and Engineers,</a:t>
            </a:r>
          </a:p>
          <a:p>
            <a:pPr algn="ctr"/>
            <a:r>
              <a:rPr lang="en-US" sz="1600" dirty="0"/>
              <a:t>Source: http://cnx.org/content/col11120/1.4/</a:t>
            </a:r>
          </a:p>
        </p:txBody>
      </p:sp>
    </p:spTree>
    <p:extLst>
      <p:ext uri="{BB962C8B-B14F-4D97-AF65-F5344CB8AC3E}">
        <p14:creationId xmlns:p14="http://schemas.microsoft.com/office/powerpoint/2010/main" val="1605198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8A1FEF6-77F0-4C19-A53C-6C8D1926112D}" type="slidenum">
              <a:rPr lang="en-US" smtClean="0"/>
              <a:t>14</a:t>
            </a:fld>
            <a:endParaRPr lang="en-US"/>
          </a:p>
        </p:txBody>
      </p:sp>
      <p:graphicFrame>
        <p:nvGraphicFramePr>
          <p:cNvPr id="7" name="Diagram 6"/>
          <p:cNvGraphicFramePr/>
          <p:nvPr>
            <p:extLst>
              <p:ext uri="{D42A27DB-BD31-4B8C-83A1-F6EECF244321}">
                <p14:modId xmlns:p14="http://schemas.microsoft.com/office/powerpoint/2010/main" val="3335378607"/>
              </p:ext>
            </p:extLst>
          </p:nvPr>
        </p:nvGraphicFramePr>
        <p:xfrm>
          <a:off x="152400" y="1138525"/>
          <a:ext cx="8915400" cy="5197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4"/>
          <p:cNvSpPr txBox="1">
            <a:spLocks/>
          </p:cNvSpPr>
          <p:nvPr/>
        </p:nvSpPr>
        <p:spPr>
          <a:xfrm>
            <a:off x="0" y="228600"/>
            <a:ext cx="9144000" cy="523220"/>
          </a:xfrm>
          <a:prstGeom prst="rect">
            <a:avLst/>
          </a:prstGeom>
          <a:solidFill>
            <a:schemeClr val="accent3">
              <a:lumMod val="40000"/>
              <a:lumOff val="60000"/>
            </a:schemeClr>
          </a:solid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800" b="1" dirty="0" smtClean="0">
                <a:solidFill>
                  <a:schemeClr val="tx2"/>
                </a:solidFill>
              </a:rPr>
              <a:t>What are the Critical </a:t>
            </a:r>
            <a:r>
              <a:rPr lang="en-US" sz="2800" b="1" dirty="0" smtClean="0">
                <a:solidFill>
                  <a:schemeClr val="tx2"/>
                </a:solidFill>
              </a:rPr>
              <a:t>Project </a:t>
            </a:r>
            <a:r>
              <a:rPr lang="en-US" sz="2800" b="1" dirty="0" smtClean="0">
                <a:solidFill>
                  <a:schemeClr val="tx2"/>
                </a:solidFill>
              </a:rPr>
              <a:t>Knowledge? </a:t>
            </a:r>
            <a:endParaRPr lang="en-US" sz="2800" b="1" dirty="0">
              <a:solidFill>
                <a:schemeClr val="tx2"/>
              </a:solidFill>
            </a:endParaRPr>
          </a:p>
        </p:txBody>
      </p:sp>
      <p:sp>
        <p:nvSpPr>
          <p:cNvPr id="10" name="TextBox 9"/>
          <p:cNvSpPr txBox="1"/>
          <p:nvPr/>
        </p:nvSpPr>
        <p:spPr>
          <a:xfrm>
            <a:off x="2362200" y="6412468"/>
            <a:ext cx="5486400" cy="369332"/>
          </a:xfrm>
          <a:prstGeom prst="rect">
            <a:avLst/>
          </a:prstGeom>
          <a:noFill/>
        </p:spPr>
        <p:txBody>
          <a:bodyPr wrap="square" rtlCol="0">
            <a:spAutoFit/>
          </a:bodyPr>
          <a:lstStyle/>
          <a:p>
            <a:r>
              <a:rPr lang="en-US" dirty="0" smtClean="0"/>
              <a:t>Ranking is based </a:t>
            </a:r>
            <a:r>
              <a:rPr lang="en-US" dirty="0" smtClean="0"/>
              <a:t>on a survey in a research </a:t>
            </a:r>
            <a:r>
              <a:rPr lang="en-US" dirty="0" err="1" smtClean="0"/>
              <a:t>organisation</a:t>
            </a:r>
            <a:endParaRPr lang="en-US" dirty="0"/>
          </a:p>
        </p:txBody>
      </p:sp>
      <p:sp>
        <p:nvSpPr>
          <p:cNvPr id="11" name="TextBox 10"/>
          <p:cNvSpPr txBox="1"/>
          <p:nvPr/>
        </p:nvSpPr>
        <p:spPr>
          <a:xfrm>
            <a:off x="457200" y="1219200"/>
            <a:ext cx="228600" cy="523220"/>
          </a:xfrm>
          <a:prstGeom prst="rect">
            <a:avLst/>
          </a:prstGeom>
          <a:noFill/>
        </p:spPr>
        <p:txBody>
          <a:bodyPr wrap="square" rtlCol="0">
            <a:spAutoFit/>
          </a:bodyPr>
          <a:lstStyle/>
          <a:p>
            <a:r>
              <a:rPr lang="en-US" sz="2800" b="1" dirty="0" smtClean="0">
                <a:solidFill>
                  <a:srgbClr val="FF0000"/>
                </a:solidFill>
              </a:rPr>
              <a:t>1</a:t>
            </a:r>
            <a:endParaRPr lang="en-US" sz="2800" b="1" dirty="0">
              <a:solidFill>
                <a:srgbClr val="FF0000"/>
              </a:solidFill>
            </a:endParaRPr>
          </a:p>
        </p:txBody>
      </p:sp>
      <p:sp>
        <p:nvSpPr>
          <p:cNvPr id="12" name="TextBox 11"/>
          <p:cNvSpPr txBox="1"/>
          <p:nvPr/>
        </p:nvSpPr>
        <p:spPr>
          <a:xfrm>
            <a:off x="3276600" y="1305580"/>
            <a:ext cx="228600" cy="523220"/>
          </a:xfrm>
          <a:prstGeom prst="rect">
            <a:avLst/>
          </a:prstGeom>
          <a:noFill/>
        </p:spPr>
        <p:txBody>
          <a:bodyPr wrap="square" rtlCol="0">
            <a:spAutoFit/>
          </a:bodyPr>
          <a:lstStyle/>
          <a:p>
            <a:r>
              <a:rPr lang="en-US" sz="2800" b="1" dirty="0" smtClean="0">
                <a:solidFill>
                  <a:srgbClr val="FF0000"/>
                </a:solidFill>
              </a:rPr>
              <a:t>2</a:t>
            </a:r>
            <a:endParaRPr lang="en-US" sz="2800" b="1" dirty="0">
              <a:solidFill>
                <a:srgbClr val="FF0000"/>
              </a:solidFill>
            </a:endParaRPr>
          </a:p>
        </p:txBody>
      </p:sp>
      <p:sp>
        <p:nvSpPr>
          <p:cNvPr id="13" name="TextBox 12"/>
          <p:cNvSpPr txBox="1"/>
          <p:nvPr/>
        </p:nvSpPr>
        <p:spPr>
          <a:xfrm>
            <a:off x="6248400" y="1305580"/>
            <a:ext cx="228600" cy="523220"/>
          </a:xfrm>
          <a:prstGeom prst="rect">
            <a:avLst/>
          </a:prstGeom>
          <a:noFill/>
        </p:spPr>
        <p:txBody>
          <a:bodyPr wrap="square" rtlCol="0">
            <a:spAutoFit/>
          </a:bodyPr>
          <a:lstStyle/>
          <a:p>
            <a:r>
              <a:rPr lang="en-US" sz="2800" b="1" dirty="0" smtClean="0">
                <a:solidFill>
                  <a:srgbClr val="FF0000"/>
                </a:solidFill>
              </a:rPr>
              <a:t>3</a:t>
            </a:r>
            <a:endParaRPr lang="en-US" sz="2800" b="1" dirty="0">
              <a:solidFill>
                <a:srgbClr val="FF0000"/>
              </a:solidFill>
            </a:endParaRPr>
          </a:p>
        </p:txBody>
      </p:sp>
      <p:sp>
        <p:nvSpPr>
          <p:cNvPr id="14" name="TextBox 13"/>
          <p:cNvSpPr txBox="1"/>
          <p:nvPr/>
        </p:nvSpPr>
        <p:spPr>
          <a:xfrm>
            <a:off x="1295400" y="3058180"/>
            <a:ext cx="228600" cy="523220"/>
          </a:xfrm>
          <a:prstGeom prst="rect">
            <a:avLst/>
          </a:prstGeom>
          <a:noFill/>
        </p:spPr>
        <p:txBody>
          <a:bodyPr wrap="square" rtlCol="0">
            <a:spAutoFit/>
          </a:bodyPr>
          <a:lstStyle/>
          <a:p>
            <a:r>
              <a:rPr lang="en-US" sz="2800" b="1" dirty="0" smtClean="0">
                <a:solidFill>
                  <a:srgbClr val="FF0000"/>
                </a:solidFill>
              </a:rPr>
              <a:t>4</a:t>
            </a:r>
            <a:endParaRPr lang="en-US" sz="2800" b="1" dirty="0">
              <a:solidFill>
                <a:srgbClr val="FF0000"/>
              </a:solidFill>
            </a:endParaRPr>
          </a:p>
        </p:txBody>
      </p:sp>
      <p:sp>
        <p:nvSpPr>
          <p:cNvPr id="15" name="TextBox 14"/>
          <p:cNvSpPr txBox="1"/>
          <p:nvPr/>
        </p:nvSpPr>
        <p:spPr>
          <a:xfrm>
            <a:off x="4267200" y="3058180"/>
            <a:ext cx="228600" cy="523220"/>
          </a:xfrm>
          <a:prstGeom prst="rect">
            <a:avLst/>
          </a:prstGeom>
          <a:noFill/>
        </p:spPr>
        <p:txBody>
          <a:bodyPr wrap="square" rtlCol="0">
            <a:spAutoFit/>
          </a:bodyPr>
          <a:lstStyle/>
          <a:p>
            <a:r>
              <a:rPr lang="en-US" sz="2800" b="1" dirty="0" smtClean="0">
                <a:solidFill>
                  <a:srgbClr val="FF0000"/>
                </a:solidFill>
              </a:rPr>
              <a:t>5</a:t>
            </a:r>
            <a:endParaRPr lang="en-US" sz="2800" b="1" dirty="0">
              <a:solidFill>
                <a:srgbClr val="FF0000"/>
              </a:solidFill>
            </a:endParaRPr>
          </a:p>
        </p:txBody>
      </p:sp>
      <p:sp>
        <p:nvSpPr>
          <p:cNvPr id="16" name="TextBox 15"/>
          <p:cNvSpPr txBox="1"/>
          <p:nvPr/>
        </p:nvSpPr>
        <p:spPr>
          <a:xfrm>
            <a:off x="457200" y="4837093"/>
            <a:ext cx="228600" cy="954107"/>
          </a:xfrm>
          <a:prstGeom prst="rect">
            <a:avLst/>
          </a:prstGeom>
          <a:noFill/>
        </p:spPr>
        <p:txBody>
          <a:bodyPr wrap="square" rtlCol="0">
            <a:spAutoFit/>
          </a:bodyPr>
          <a:lstStyle/>
          <a:p>
            <a:r>
              <a:rPr lang="en-US" sz="2800" b="1" dirty="0" smtClean="0">
                <a:solidFill>
                  <a:srgbClr val="FF0000"/>
                </a:solidFill>
              </a:rPr>
              <a:t>6</a:t>
            </a:r>
          </a:p>
          <a:p>
            <a:endParaRPr lang="en-US" sz="2800" b="1" dirty="0">
              <a:solidFill>
                <a:srgbClr val="FF0000"/>
              </a:solidFill>
            </a:endParaRPr>
          </a:p>
        </p:txBody>
      </p:sp>
      <p:sp>
        <p:nvSpPr>
          <p:cNvPr id="17" name="TextBox 16"/>
          <p:cNvSpPr txBox="1"/>
          <p:nvPr/>
        </p:nvSpPr>
        <p:spPr>
          <a:xfrm>
            <a:off x="3352800" y="4837093"/>
            <a:ext cx="228600" cy="954107"/>
          </a:xfrm>
          <a:prstGeom prst="rect">
            <a:avLst/>
          </a:prstGeom>
          <a:noFill/>
        </p:spPr>
        <p:txBody>
          <a:bodyPr wrap="square" rtlCol="0">
            <a:spAutoFit/>
          </a:bodyPr>
          <a:lstStyle/>
          <a:p>
            <a:r>
              <a:rPr lang="en-US" sz="2800" b="1" dirty="0" smtClean="0">
                <a:solidFill>
                  <a:srgbClr val="FF0000"/>
                </a:solidFill>
              </a:rPr>
              <a:t>6</a:t>
            </a:r>
          </a:p>
          <a:p>
            <a:endParaRPr lang="en-US" sz="2800" b="1" dirty="0">
              <a:solidFill>
                <a:srgbClr val="FF0000"/>
              </a:solidFill>
            </a:endParaRPr>
          </a:p>
        </p:txBody>
      </p:sp>
      <p:sp>
        <p:nvSpPr>
          <p:cNvPr id="18" name="TextBox 17"/>
          <p:cNvSpPr txBox="1"/>
          <p:nvPr/>
        </p:nvSpPr>
        <p:spPr>
          <a:xfrm>
            <a:off x="6366164" y="4821934"/>
            <a:ext cx="228600" cy="954107"/>
          </a:xfrm>
          <a:prstGeom prst="rect">
            <a:avLst/>
          </a:prstGeom>
          <a:noFill/>
        </p:spPr>
        <p:txBody>
          <a:bodyPr wrap="square" rtlCol="0">
            <a:spAutoFit/>
          </a:bodyPr>
          <a:lstStyle/>
          <a:p>
            <a:r>
              <a:rPr lang="en-US" sz="2800" b="1" dirty="0" smtClean="0">
                <a:solidFill>
                  <a:srgbClr val="FF0000"/>
                </a:solidFill>
              </a:rPr>
              <a:t>6</a:t>
            </a:r>
          </a:p>
          <a:p>
            <a:endParaRPr lang="en-US" sz="2800" b="1" dirty="0">
              <a:solidFill>
                <a:srgbClr val="FF0000"/>
              </a:solidFill>
            </a:endParaRPr>
          </a:p>
        </p:txBody>
      </p:sp>
    </p:spTree>
    <p:extLst>
      <p:ext uri="{BB962C8B-B14F-4D97-AF65-F5344CB8AC3E}">
        <p14:creationId xmlns:p14="http://schemas.microsoft.com/office/powerpoint/2010/main" val="2952465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447800"/>
          </a:xfrm>
          <a:solidFill>
            <a:schemeClr val="accent3">
              <a:lumMod val="40000"/>
              <a:lumOff val="60000"/>
            </a:schemeClr>
          </a:solidFill>
        </p:spPr>
        <p:txBody>
          <a:bodyPr>
            <a:noAutofit/>
          </a:bodyPr>
          <a:lstStyle/>
          <a:p>
            <a:r>
              <a:rPr lang="en-US" sz="2800" dirty="0" smtClean="0">
                <a:solidFill>
                  <a:schemeClr val="accent1">
                    <a:lumMod val="50000"/>
                  </a:schemeClr>
                </a:solidFill>
              </a:rPr>
              <a:t>Applying KM </a:t>
            </a:r>
            <a:r>
              <a:rPr lang="en-US" sz="2800" dirty="0" smtClean="0">
                <a:solidFill>
                  <a:schemeClr val="accent1">
                    <a:lumMod val="50000"/>
                  </a:schemeClr>
                </a:solidFill>
              </a:rPr>
              <a:t>at project </a:t>
            </a:r>
            <a:r>
              <a:rPr lang="en-US" sz="2800" dirty="0">
                <a:solidFill>
                  <a:schemeClr val="accent1">
                    <a:lumMod val="50000"/>
                  </a:schemeClr>
                </a:solidFill>
              </a:rPr>
              <a:t>level </a:t>
            </a:r>
            <a:r>
              <a:rPr lang="en-US" sz="2800" dirty="0" smtClean="0">
                <a:solidFill>
                  <a:schemeClr val="accent1">
                    <a:lumMod val="50000"/>
                  </a:schemeClr>
                </a:solidFill>
              </a:rPr>
              <a:t>means making </a:t>
            </a:r>
            <a:r>
              <a:rPr lang="en-US" sz="2800" dirty="0">
                <a:solidFill>
                  <a:schemeClr val="accent1">
                    <a:lumMod val="50000"/>
                  </a:schemeClr>
                </a:solidFill>
              </a:rPr>
              <a:t>KM a </a:t>
            </a:r>
            <a:r>
              <a:rPr lang="en-US" sz="2800" b="1" dirty="0">
                <a:solidFill>
                  <a:schemeClr val="accent1">
                    <a:lumMod val="50000"/>
                  </a:schemeClr>
                </a:solidFill>
              </a:rPr>
              <a:t>component part </a:t>
            </a:r>
            <a:r>
              <a:rPr lang="en-US" sz="2800" dirty="0">
                <a:solidFill>
                  <a:schemeClr val="accent1">
                    <a:lumMod val="50000"/>
                  </a:schemeClr>
                </a:solidFill>
              </a:rPr>
              <a:t>of the project management process </a:t>
            </a:r>
            <a:r>
              <a:rPr lang="en-US" sz="2800" dirty="0" smtClean="0">
                <a:solidFill>
                  <a:schemeClr val="accent1">
                    <a:lumMod val="50000"/>
                  </a:schemeClr>
                </a:solidFill>
              </a:rPr>
              <a:t>  </a:t>
            </a:r>
            <a:endParaRPr lang="en-US" sz="2800" dirty="0">
              <a:solidFill>
                <a:schemeClr val="accent1">
                  <a:lumMod val="50000"/>
                </a:schemeClr>
              </a:solidFill>
            </a:endParaRPr>
          </a:p>
        </p:txBody>
      </p:sp>
      <p:sp>
        <p:nvSpPr>
          <p:cNvPr id="3" name="Content Placeholder 2"/>
          <p:cNvSpPr>
            <a:spLocks noGrp="1"/>
          </p:cNvSpPr>
          <p:nvPr>
            <p:ph idx="1"/>
          </p:nvPr>
        </p:nvSpPr>
        <p:spPr>
          <a:xfrm>
            <a:off x="457200" y="533400"/>
            <a:ext cx="8382000" cy="990600"/>
          </a:xfrm>
        </p:spPr>
        <p:txBody>
          <a:bodyPr>
            <a:noAutofit/>
          </a:bodyPr>
          <a:lstStyle/>
          <a:p>
            <a:pPr lvl="1"/>
            <a:endParaRPr lang="en-US" sz="2400" dirty="0">
              <a:solidFill>
                <a:schemeClr val="accent1">
                  <a:lumMod val="50000"/>
                </a:schemeClr>
              </a:solidFill>
            </a:endParaRPr>
          </a:p>
          <a:p>
            <a:pPr lvl="1"/>
            <a:endParaRPr lang="en-US" sz="2400" dirty="0" smtClean="0">
              <a:solidFill>
                <a:schemeClr val="accent1">
                  <a:lumMod val="50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45291"/>
            <a:ext cx="7452537" cy="476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2057400" y="2057400"/>
            <a:ext cx="1524000" cy="762000"/>
          </a:xfrm>
          <a:prstGeom prst="wedgeEllipseCallout">
            <a:avLst>
              <a:gd name="adj1" fmla="val -13547"/>
              <a:gd name="adj2" fmla="val 11392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Here.. Apply KM!</a:t>
            </a:r>
            <a:endParaRPr lang="en-US" sz="1600" b="1" dirty="0"/>
          </a:p>
        </p:txBody>
      </p:sp>
    </p:spTree>
    <p:extLst>
      <p:ext uri="{BB962C8B-B14F-4D97-AF65-F5344CB8AC3E}">
        <p14:creationId xmlns:p14="http://schemas.microsoft.com/office/powerpoint/2010/main" val="3672243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624"/>
          <a:stretch/>
        </p:blipFill>
        <p:spPr bwMode="auto">
          <a:xfrm>
            <a:off x="2333897" y="3429000"/>
            <a:ext cx="36099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262116"/>
            <a:ext cx="9067800" cy="892552"/>
          </a:xfrm>
          <a:prstGeom prst="rect">
            <a:avLst/>
          </a:prstGeom>
          <a:solidFill>
            <a:schemeClr val="accent3">
              <a:lumMod val="40000"/>
              <a:lumOff val="60000"/>
            </a:schemeClr>
          </a:solidFill>
        </p:spPr>
        <p:txBody>
          <a:bodyPr wrap="square">
            <a:spAutoFit/>
          </a:bodyPr>
          <a:lstStyle/>
          <a:p>
            <a:pPr algn="ctr"/>
            <a:r>
              <a:rPr lang="en-US" sz="2400" b="1" dirty="0">
                <a:solidFill>
                  <a:schemeClr val="accent1">
                    <a:lumMod val="75000"/>
                  </a:schemeClr>
                </a:solidFill>
              </a:rPr>
              <a:t>At the project planning phase, the project team </a:t>
            </a:r>
            <a:r>
              <a:rPr lang="en-US" sz="2400" b="1" dirty="0" smtClean="0">
                <a:solidFill>
                  <a:schemeClr val="accent1">
                    <a:lumMod val="75000"/>
                  </a:schemeClr>
                </a:solidFill>
              </a:rPr>
              <a:t>need to map </a:t>
            </a:r>
            <a:r>
              <a:rPr lang="en-US" sz="2400" b="1" dirty="0">
                <a:solidFill>
                  <a:schemeClr val="accent1">
                    <a:lumMod val="75000"/>
                  </a:schemeClr>
                </a:solidFill>
              </a:rPr>
              <a:t>out the </a:t>
            </a:r>
            <a:r>
              <a:rPr lang="en-US" sz="2800" b="1" dirty="0">
                <a:solidFill>
                  <a:schemeClr val="accent1">
                    <a:lumMod val="75000"/>
                  </a:schemeClr>
                </a:solidFill>
              </a:rPr>
              <a:t>learning and knowledge </a:t>
            </a:r>
            <a:r>
              <a:rPr lang="en-US" sz="2400" b="1" dirty="0" smtClean="0">
                <a:solidFill>
                  <a:schemeClr val="accent1">
                    <a:lumMod val="75000"/>
                  </a:schemeClr>
                </a:solidFill>
              </a:rPr>
              <a:t>needed </a:t>
            </a:r>
            <a:r>
              <a:rPr lang="en-US" sz="2400" b="1" dirty="0">
                <a:solidFill>
                  <a:schemeClr val="accent1">
                    <a:lumMod val="75000"/>
                  </a:schemeClr>
                </a:solidFill>
              </a:rPr>
              <a:t>to </a:t>
            </a:r>
            <a:r>
              <a:rPr lang="en-US" sz="2400" b="1" dirty="0" smtClean="0">
                <a:solidFill>
                  <a:schemeClr val="accent1">
                    <a:lumMod val="75000"/>
                  </a:schemeClr>
                </a:solidFill>
              </a:rPr>
              <a:t>successfully deliver the project</a:t>
            </a:r>
            <a:endParaRPr lang="en-US" sz="2400" b="1" dirty="0">
              <a:solidFill>
                <a:schemeClr val="accent1">
                  <a:lumMod val="75000"/>
                </a:schemeClr>
              </a:solidFill>
            </a:endParaRPr>
          </a:p>
        </p:txBody>
      </p:sp>
      <p:sp>
        <p:nvSpPr>
          <p:cNvPr id="5" name="Rectangle 4"/>
          <p:cNvSpPr/>
          <p:nvPr/>
        </p:nvSpPr>
        <p:spPr>
          <a:xfrm>
            <a:off x="5867400" y="2971800"/>
            <a:ext cx="2971800" cy="1631216"/>
          </a:xfrm>
          <a:prstGeom prst="rect">
            <a:avLst/>
          </a:prstGeom>
          <a:solidFill>
            <a:schemeClr val="accent3">
              <a:lumMod val="20000"/>
              <a:lumOff val="80000"/>
            </a:schemeClr>
          </a:solidFill>
        </p:spPr>
        <p:txBody>
          <a:bodyPr wrap="square">
            <a:spAutoFit/>
          </a:bodyPr>
          <a:lstStyle/>
          <a:p>
            <a:pPr algn="ctr"/>
            <a:r>
              <a:rPr lang="en-US" sz="2000" dirty="0" smtClean="0">
                <a:solidFill>
                  <a:schemeClr val="accent3">
                    <a:lumMod val="50000"/>
                  </a:schemeClr>
                </a:solidFill>
              </a:rPr>
              <a:t>What</a:t>
            </a:r>
            <a:r>
              <a:rPr lang="en-US" sz="2000" b="1" dirty="0" smtClean="0">
                <a:solidFill>
                  <a:schemeClr val="accent3">
                    <a:lumMod val="50000"/>
                  </a:schemeClr>
                </a:solidFill>
              </a:rPr>
              <a:t> </a:t>
            </a:r>
            <a:r>
              <a:rPr lang="en-US" sz="2000" b="1" dirty="0">
                <a:solidFill>
                  <a:schemeClr val="accent3">
                    <a:lumMod val="50000"/>
                  </a:schemeClr>
                </a:solidFill>
              </a:rPr>
              <a:t>system of processes, technologies and roles </a:t>
            </a:r>
            <a:r>
              <a:rPr lang="en-US" sz="2000" dirty="0">
                <a:solidFill>
                  <a:schemeClr val="accent3">
                    <a:lumMod val="50000"/>
                  </a:schemeClr>
                </a:solidFill>
              </a:rPr>
              <a:t>are to be used to manage knowledge within the project?</a:t>
            </a:r>
          </a:p>
        </p:txBody>
      </p:sp>
      <p:sp>
        <p:nvSpPr>
          <p:cNvPr id="6" name="Rectangle 5"/>
          <p:cNvSpPr/>
          <p:nvPr/>
        </p:nvSpPr>
        <p:spPr>
          <a:xfrm>
            <a:off x="169816" y="3657600"/>
            <a:ext cx="2155917" cy="1938992"/>
          </a:xfrm>
          <a:prstGeom prst="rect">
            <a:avLst/>
          </a:prstGeom>
          <a:solidFill>
            <a:schemeClr val="bg2"/>
          </a:solidFill>
        </p:spPr>
        <p:txBody>
          <a:bodyPr wrap="square">
            <a:spAutoFit/>
          </a:bodyPr>
          <a:lstStyle/>
          <a:p>
            <a:pPr algn="ctr"/>
            <a:r>
              <a:rPr lang="en-US" sz="2000" dirty="0">
                <a:solidFill>
                  <a:schemeClr val="bg2">
                    <a:lumMod val="25000"/>
                  </a:schemeClr>
                </a:solidFill>
              </a:rPr>
              <a:t>What </a:t>
            </a:r>
            <a:r>
              <a:rPr lang="en-US" sz="2000" b="1" dirty="0">
                <a:solidFill>
                  <a:schemeClr val="bg2">
                    <a:lumMod val="25000"/>
                  </a:schemeClr>
                </a:solidFill>
              </a:rPr>
              <a:t>knowledge assets </a:t>
            </a:r>
            <a:r>
              <a:rPr lang="en-US" sz="2000" dirty="0">
                <a:solidFill>
                  <a:schemeClr val="bg2">
                    <a:lumMod val="25000"/>
                  </a:schemeClr>
                </a:solidFill>
              </a:rPr>
              <a:t>are important? What </a:t>
            </a:r>
            <a:r>
              <a:rPr lang="en-US" sz="2000" b="1" dirty="0">
                <a:solidFill>
                  <a:schemeClr val="bg2">
                    <a:lumMod val="25000"/>
                  </a:schemeClr>
                </a:solidFill>
              </a:rPr>
              <a:t>knowledge inputs </a:t>
            </a:r>
            <a:r>
              <a:rPr lang="en-US" sz="2000" dirty="0">
                <a:solidFill>
                  <a:schemeClr val="bg2">
                    <a:lumMod val="25000"/>
                  </a:schemeClr>
                </a:solidFill>
              </a:rPr>
              <a:t>are needed for the processes?</a:t>
            </a:r>
          </a:p>
        </p:txBody>
      </p:sp>
      <p:sp>
        <p:nvSpPr>
          <p:cNvPr id="7" name="Rectangle 6"/>
          <p:cNvSpPr/>
          <p:nvPr/>
        </p:nvSpPr>
        <p:spPr>
          <a:xfrm>
            <a:off x="3124200" y="1981200"/>
            <a:ext cx="2895600" cy="1015663"/>
          </a:xfrm>
          <a:prstGeom prst="rect">
            <a:avLst/>
          </a:prstGeom>
          <a:solidFill>
            <a:schemeClr val="accent6">
              <a:lumMod val="20000"/>
              <a:lumOff val="80000"/>
            </a:schemeClr>
          </a:solidFill>
        </p:spPr>
        <p:txBody>
          <a:bodyPr wrap="square">
            <a:spAutoFit/>
          </a:bodyPr>
          <a:lstStyle/>
          <a:p>
            <a:pPr algn="ctr"/>
            <a:r>
              <a:rPr lang="en-US" sz="2000" b="1" dirty="0">
                <a:solidFill>
                  <a:schemeClr val="accent6">
                    <a:lumMod val="50000"/>
                  </a:schemeClr>
                </a:solidFill>
              </a:rPr>
              <a:t>Where</a:t>
            </a:r>
            <a:r>
              <a:rPr lang="en-US" sz="2000" dirty="0">
                <a:solidFill>
                  <a:schemeClr val="accent6">
                    <a:lumMod val="50000"/>
                  </a:schemeClr>
                </a:solidFill>
              </a:rPr>
              <a:t> do the knowledge reside? Are they easily </a:t>
            </a:r>
            <a:r>
              <a:rPr lang="en-US" sz="2000" b="1" dirty="0">
                <a:solidFill>
                  <a:schemeClr val="accent6">
                    <a:lumMod val="50000"/>
                  </a:schemeClr>
                </a:solidFill>
              </a:rPr>
              <a:t>available</a:t>
            </a:r>
            <a:r>
              <a:rPr lang="en-US" sz="2000" dirty="0">
                <a:solidFill>
                  <a:schemeClr val="accent6">
                    <a:lumMod val="50000"/>
                  </a:schemeClr>
                </a:solidFill>
              </a:rPr>
              <a:t>?</a:t>
            </a:r>
          </a:p>
        </p:txBody>
      </p:sp>
      <p:sp>
        <p:nvSpPr>
          <p:cNvPr id="8" name="Rectangle 7"/>
          <p:cNvSpPr/>
          <p:nvPr/>
        </p:nvSpPr>
        <p:spPr>
          <a:xfrm>
            <a:off x="169816" y="2949714"/>
            <a:ext cx="3033850" cy="707886"/>
          </a:xfrm>
          <a:prstGeom prst="rect">
            <a:avLst/>
          </a:prstGeom>
          <a:solidFill>
            <a:schemeClr val="accent1">
              <a:lumMod val="20000"/>
              <a:lumOff val="80000"/>
            </a:schemeClr>
          </a:solidFill>
        </p:spPr>
        <p:txBody>
          <a:bodyPr wrap="square">
            <a:spAutoFit/>
          </a:bodyPr>
          <a:lstStyle/>
          <a:p>
            <a:pPr algn="ctr"/>
            <a:r>
              <a:rPr lang="en-US" sz="2000" b="1" dirty="0">
                <a:solidFill>
                  <a:schemeClr val="tx2">
                    <a:lumMod val="75000"/>
                  </a:schemeClr>
                </a:solidFill>
              </a:rPr>
              <a:t>Who</a:t>
            </a:r>
            <a:r>
              <a:rPr lang="en-US" sz="2000" dirty="0">
                <a:solidFill>
                  <a:schemeClr val="tx2">
                    <a:lumMod val="75000"/>
                  </a:schemeClr>
                </a:solidFill>
              </a:rPr>
              <a:t> has what knowledge? </a:t>
            </a:r>
            <a:r>
              <a:rPr lang="en-US" sz="2000" b="1" dirty="0">
                <a:solidFill>
                  <a:schemeClr val="tx2">
                    <a:lumMod val="75000"/>
                  </a:schemeClr>
                </a:solidFill>
              </a:rPr>
              <a:t>Where</a:t>
            </a:r>
            <a:r>
              <a:rPr lang="en-US" sz="2000" dirty="0">
                <a:solidFill>
                  <a:schemeClr val="tx2">
                    <a:lumMod val="75000"/>
                  </a:schemeClr>
                </a:solidFill>
              </a:rPr>
              <a:t> are </a:t>
            </a:r>
            <a:r>
              <a:rPr lang="en-US" sz="2000" dirty="0" smtClean="0">
                <a:solidFill>
                  <a:schemeClr val="tx2">
                    <a:lumMod val="75000"/>
                  </a:schemeClr>
                </a:solidFill>
              </a:rPr>
              <a:t>they?</a:t>
            </a:r>
            <a:endParaRPr lang="en-US" sz="2000" dirty="0">
              <a:solidFill>
                <a:schemeClr val="tx2">
                  <a:lumMod val="75000"/>
                </a:schemeClr>
              </a:solidFill>
            </a:endParaRPr>
          </a:p>
        </p:txBody>
      </p:sp>
      <p:sp>
        <p:nvSpPr>
          <p:cNvPr id="9" name="Rectangle 8"/>
          <p:cNvSpPr/>
          <p:nvPr/>
        </p:nvSpPr>
        <p:spPr>
          <a:xfrm>
            <a:off x="5943600" y="4572000"/>
            <a:ext cx="2895600" cy="1015663"/>
          </a:xfrm>
          <a:prstGeom prst="rect">
            <a:avLst/>
          </a:prstGeom>
          <a:solidFill>
            <a:schemeClr val="accent4">
              <a:lumMod val="20000"/>
              <a:lumOff val="80000"/>
            </a:schemeClr>
          </a:solidFill>
        </p:spPr>
        <p:txBody>
          <a:bodyPr wrap="square">
            <a:spAutoFit/>
          </a:bodyPr>
          <a:lstStyle/>
          <a:p>
            <a:pPr algn="ctr"/>
            <a:r>
              <a:rPr lang="en-US" sz="2000" dirty="0">
                <a:solidFill>
                  <a:schemeClr val="accent4">
                    <a:lumMod val="50000"/>
                  </a:schemeClr>
                </a:solidFill>
              </a:rPr>
              <a:t>What knowledge are </a:t>
            </a:r>
            <a:r>
              <a:rPr lang="en-US" sz="2000" b="1" dirty="0">
                <a:solidFill>
                  <a:schemeClr val="accent4">
                    <a:lumMod val="50000"/>
                  </a:schemeClr>
                </a:solidFill>
              </a:rPr>
              <a:t>created </a:t>
            </a:r>
            <a:r>
              <a:rPr lang="en-US" sz="2000" dirty="0">
                <a:solidFill>
                  <a:schemeClr val="accent4">
                    <a:lumMod val="50000"/>
                  </a:schemeClr>
                </a:solidFill>
              </a:rPr>
              <a:t>from the project? Can they be </a:t>
            </a:r>
            <a:r>
              <a:rPr lang="en-US" sz="2000" b="1" dirty="0">
                <a:solidFill>
                  <a:schemeClr val="accent4">
                    <a:lumMod val="50000"/>
                  </a:schemeClr>
                </a:solidFill>
              </a:rPr>
              <a:t>reused</a:t>
            </a:r>
            <a:r>
              <a:rPr lang="en-US" sz="2000" dirty="0">
                <a:solidFill>
                  <a:schemeClr val="accent4">
                    <a:lumMod val="50000"/>
                  </a:schemeClr>
                </a:solidFill>
              </a:rPr>
              <a:t>? </a:t>
            </a:r>
          </a:p>
        </p:txBody>
      </p:sp>
    </p:spTree>
    <p:extLst>
      <p:ext uri="{BB962C8B-B14F-4D97-AF65-F5344CB8AC3E}">
        <p14:creationId xmlns:p14="http://schemas.microsoft.com/office/powerpoint/2010/main" val="367224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25" y="3140968"/>
            <a:ext cx="3473068" cy="255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Diagram 2"/>
          <p:cNvGraphicFramePr/>
          <p:nvPr>
            <p:extLst>
              <p:ext uri="{D42A27DB-BD31-4B8C-83A1-F6EECF244321}">
                <p14:modId xmlns:p14="http://schemas.microsoft.com/office/powerpoint/2010/main" val="2812742332"/>
              </p:ext>
            </p:extLst>
          </p:nvPr>
        </p:nvGraphicFramePr>
        <p:xfrm>
          <a:off x="0" y="1200329"/>
          <a:ext cx="9144000" cy="5312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0" y="0"/>
            <a:ext cx="9144000" cy="646331"/>
          </a:xfrm>
          <a:prstGeom prst="rect">
            <a:avLst/>
          </a:prstGeom>
          <a:solidFill>
            <a:schemeClr val="accent3">
              <a:lumMod val="40000"/>
              <a:lumOff val="60000"/>
            </a:schemeClr>
          </a:solidFill>
        </p:spPr>
        <p:txBody>
          <a:bodyPr wrap="square" rtlCol="0">
            <a:spAutoFit/>
          </a:bodyPr>
          <a:lstStyle/>
          <a:p>
            <a:pPr algn="ctr"/>
            <a:r>
              <a:rPr lang="en-US" sz="3600" b="1" dirty="0" smtClean="0">
                <a:solidFill>
                  <a:schemeClr val="tx2"/>
                </a:solidFill>
              </a:rPr>
              <a:t>Conduct a KNOWLEDGE </a:t>
            </a:r>
            <a:r>
              <a:rPr lang="en-US" sz="3600" b="1" dirty="0" smtClean="0">
                <a:solidFill>
                  <a:schemeClr val="tx2"/>
                </a:solidFill>
              </a:rPr>
              <a:t>AUDIT</a:t>
            </a:r>
            <a:endParaRPr lang="en-MY" sz="3600" b="1" dirty="0">
              <a:solidFill>
                <a:schemeClr val="tx2"/>
              </a:solidFill>
            </a:endParaRPr>
          </a:p>
        </p:txBody>
      </p:sp>
    </p:spTree>
    <p:extLst>
      <p:ext uri="{BB962C8B-B14F-4D97-AF65-F5344CB8AC3E}">
        <p14:creationId xmlns:p14="http://schemas.microsoft.com/office/powerpoint/2010/main" val="1997993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4294967295"/>
          </p:nvPr>
        </p:nvSpPr>
        <p:spPr>
          <a:xfrm>
            <a:off x="5063907" y="2209800"/>
            <a:ext cx="3733800" cy="2253220"/>
          </a:xfrm>
          <a:prstGeom prst="rect">
            <a:avLst/>
          </a:prstGeom>
        </p:spPr>
        <p:txBody>
          <a:bodyPr>
            <a:normAutofit/>
          </a:bodyPr>
          <a:lstStyle/>
          <a:p>
            <a:pPr marL="234950" indent="-234950"/>
            <a:r>
              <a:rPr lang="en-GB" sz="2000" dirty="0" err="1" smtClean="0">
                <a:solidFill>
                  <a:schemeClr val="accent2">
                    <a:lumMod val="75000"/>
                  </a:schemeClr>
                </a:solidFill>
              </a:rPr>
              <a:t>CoP</a:t>
            </a:r>
            <a:r>
              <a:rPr lang="en-GB" sz="2000" dirty="0" smtClean="0">
                <a:solidFill>
                  <a:schemeClr val="accent2">
                    <a:lumMod val="75000"/>
                  </a:schemeClr>
                </a:solidFill>
              </a:rPr>
              <a:t> Domains</a:t>
            </a:r>
          </a:p>
          <a:p>
            <a:pPr marL="234950" indent="-234950"/>
            <a:r>
              <a:rPr lang="en-GB" sz="2000" dirty="0" smtClean="0">
                <a:solidFill>
                  <a:schemeClr val="accent2">
                    <a:lumMod val="75000"/>
                  </a:schemeClr>
                </a:solidFill>
              </a:rPr>
              <a:t>Subject Matter Experts Profile</a:t>
            </a:r>
          </a:p>
          <a:p>
            <a:pPr marL="234950" indent="-234950"/>
            <a:r>
              <a:rPr lang="en-GB" sz="2000" dirty="0" smtClean="0">
                <a:solidFill>
                  <a:schemeClr val="accent2">
                    <a:lumMod val="75000"/>
                  </a:schemeClr>
                </a:solidFill>
              </a:rPr>
              <a:t>Ask and Discuss Online Platform</a:t>
            </a:r>
          </a:p>
        </p:txBody>
      </p:sp>
      <p:sp>
        <p:nvSpPr>
          <p:cNvPr id="8" name="Text Placeholder 3"/>
          <p:cNvSpPr>
            <a:spLocks noGrp="1"/>
          </p:cNvSpPr>
          <p:nvPr>
            <p:ph type="body" sz="quarter" idx="4294967295"/>
          </p:nvPr>
        </p:nvSpPr>
        <p:spPr>
          <a:xfrm>
            <a:off x="381000" y="2204144"/>
            <a:ext cx="3719240" cy="2596457"/>
          </a:xfrm>
          <a:prstGeom prst="rect">
            <a:avLst/>
          </a:prstGeom>
        </p:spPr>
        <p:txBody>
          <a:bodyPr>
            <a:noAutofit/>
          </a:bodyPr>
          <a:lstStyle/>
          <a:p>
            <a:pPr marL="234950" indent="-234950"/>
            <a:r>
              <a:rPr lang="en-GB" sz="2000" dirty="0" smtClean="0">
                <a:solidFill>
                  <a:schemeClr val="tx2"/>
                </a:solidFill>
              </a:rPr>
              <a:t>Best Practices</a:t>
            </a:r>
          </a:p>
          <a:p>
            <a:pPr marL="234950" indent="-234950"/>
            <a:r>
              <a:rPr lang="en-GB" sz="2000" dirty="0" smtClean="0">
                <a:solidFill>
                  <a:schemeClr val="tx2"/>
                </a:solidFill>
              </a:rPr>
              <a:t>PM Competency Framework</a:t>
            </a:r>
          </a:p>
          <a:p>
            <a:pPr marL="234950" indent="-234950"/>
            <a:r>
              <a:rPr lang="en-GB" sz="2000" dirty="0" smtClean="0">
                <a:solidFill>
                  <a:schemeClr val="tx2"/>
                </a:solidFill>
              </a:rPr>
              <a:t>Project Lessons Learned</a:t>
            </a:r>
          </a:p>
          <a:p>
            <a:pPr marL="234950" indent="-234950"/>
            <a:r>
              <a:rPr lang="en-GB" sz="2000" dirty="0" smtClean="0">
                <a:solidFill>
                  <a:schemeClr val="tx2"/>
                </a:solidFill>
              </a:rPr>
              <a:t>Technical References and Guides</a:t>
            </a:r>
          </a:p>
          <a:p>
            <a:pPr marL="234950" indent="-234950"/>
            <a:r>
              <a:rPr lang="en-GB" sz="2000" dirty="0" smtClean="0">
                <a:solidFill>
                  <a:schemeClr val="tx2"/>
                </a:solidFill>
              </a:rPr>
              <a:t>Presentations</a:t>
            </a:r>
          </a:p>
          <a:p>
            <a:pPr marL="234950" indent="-234950"/>
            <a:r>
              <a:rPr lang="en-GB" sz="2000" dirty="0" smtClean="0">
                <a:solidFill>
                  <a:schemeClr val="tx2"/>
                </a:solidFill>
              </a:rPr>
              <a:t>Conference Papers</a:t>
            </a:r>
          </a:p>
          <a:p>
            <a:endParaRPr lang="en-GB" sz="2000" dirty="0">
              <a:solidFill>
                <a:schemeClr val="accent1">
                  <a:lumMod val="75000"/>
                </a:schemeClr>
              </a:solidFill>
            </a:endParaRPr>
          </a:p>
          <a:p>
            <a:pPr marL="0" indent="0">
              <a:buNone/>
            </a:pPr>
            <a:endParaRPr lang="en-GB" sz="2000" dirty="0" smtClean="0">
              <a:solidFill>
                <a:schemeClr val="accent1">
                  <a:lumMod val="75000"/>
                </a:schemeClr>
              </a:solidFill>
            </a:endParaRPr>
          </a:p>
        </p:txBody>
      </p:sp>
      <p:sp>
        <p:nvSpPr>
          <p:cNvPr id="10" name="TextBox 9"/>
          <p:cNvSpPr txBox="1"/>
          <p:nvPr/>
        </p:nvSpPr>
        <p:spPr>
          <a:xfrm>
            <a:off x="4922180" y="1295949"/>
            <a:ext cx="4017254" cy="1200329"/>
          </a:xfrm>
          <a:prstGeom prst="rect">
            <a:avLst/>
          </a:prstGeom>
          <a:solidFill>
            <a:srgbClr val="002060"/>
          </a:solidFill>
        </p:spPr>
        <p:txBody>
          <a:bodyPr wrap="square" rtlCol="0">
            <a:spAutoFit/>
          </a:bodyPr>
          <a:lstStyle/>
          <a:p>
            <a:pPr algn="ctr"/>
            <a:r>
              <a:rPr lang="en-GB" sz="2400" b="1" dirty="0" err="1" smtClean="0">
                <a:solidFill>
                  <a:schemeClr val="accent2">
                    <a:lumMod val="40000"/>
                    <a:lumOff val="60000"/>
                  </a:schemeClr>
                </a:solidFill>
              </a:rPr>
              <a:t>JCoP</a:t>
            </a:r>
            <a:endParaRPr lang="en-GB" sz="2400" b="1" dirty="0" smtClean="0">
              <a:solidFill>
                <a:schemeClr val="accent2">
                  <a:lumMod val="40000"/>
                  <a:lumOff val="60000"/>
                </a:schemeClr>
              </a:solidFill>
            </a:endParaRPr>
          </a:p>
          <a:p>
            <a:pPr algn="ctr"/>
            <a:r>
              <a:rPr lang="en-GB" sz="2400" i="1" dirty="0" smtClean="0">
                <a:solidFill>
                  <a:schemeClr val="accent2">
                    <a:lumMod val="40000"/>
                    <a:lumOff val="60000"/>
                  </a:schemeClr>
                </a:solidFill>
              </a:rPr>
              <a:t>Virtual </a:t>
            </a:r>
            <a:r>
              <a:rPr lang="en-GB" sz="2400" i="1" dirty="0" smtClean="0">
                <a:solidFill>
                  <a:schemeClr val="accent2">
                    <a:lumMod val="40000"/>
                    <a:lumOff val="60000"/>
                  </a:schemeClr>
                </a:solidFill>
              </a:rPr>
              <a:t>Communities of Practice</a:t>
            </a:r>
            <a:endParaRPr lang="en-GB" sz="2400" i="1" dirty="0">
              <a:solidFill>
                <a:schemeClr val="accent2">
                  <a:lumMod val="40000"/>
                  <a:lumOff val="60000"/>
                </a:schemeClr>
              </a:solidFill>
            </a:endParaRPr>
          </a:p>
        </p:txBody>
      </p:sp>
      <p:sp>
        <p:nvSpPr>
          <p:cNvPr id="11" name="TextBox 10"/>
          <p:cNvSpPr txBox="1"/>
          <p:nvPr/>
        </p:nvSpPr>
        <p:spPr>
          <a:xfrm>
            <a:off x="294469" y="1283559"/>
            <a:ext cx="3828080" cy="830997"/>
          </a:xfrm>
          <a:prstGeom prst="rect">
            <a:avLst/>
          </a:prstGeom>
          <a:solidFill>
            <a:schemeClr val="accent2">
              <a:lumMod val="50000"/>
            </a:schemeClr>
          </a:solidFill>
        </p:spPr>
        <p:txBody>
          <a:bodyPr wrap="square" rtlCol="0">
            <a:spAutoFit/>
          </a:bodyPr>
          <a:lstStyle/>
          <a:p>
            <a:pPr algn="ctr"/>
            <a:r>
              <a:rPr lang="en-GB" sz="2400" b="1" dirty="0" err="1" smtClean="0">
                <a:solidFill>
                  <a:schemeClr val="accent5">
                    <a:lumMod val="20000"/>
                    <a:lumOff val="80000"/>
                  </a:schemeClr>
                </a:solidFill>
              </a:rPr>
              <a:t>JPedia</a:t>
            </a:r>
            <a:endParaRPr lang="en-GB" sz="2400" b="1" dirty="0" smtClean="0">
              <a:solidFill>
                <a:schemeClr val="accent5">
                  <a:lumMod val="20000"/>
                  <a:lumOff val="80000"/>
                </a:schemeClr>
              </a:solidFill>
            </a:endParaRPr>
          </a:p>
          <a:p>
            <a:pPr algn="ctr"/>
            <a:r>
              <a:rPr lang="en-GB" sz="2400" i="1" dirty="0" smtClean="0">
                <a:solidFill>
                  <a:schemeClr val="accent5">
                    <a:lumMod val="20000"/>
                    <a:lumOff val="80000"/>
                  </a:schemeClr>
                </a:solidFill>
              </a:rPr>
              <a:t>Online Knowledge Repository</a:t>
            </a:r>
          </a:p>
        </p:txBody>
      </p:sp>
      <p:sp>
        <p:nvSpPr>
          <p:cNvPr id="12" name="Rectangle 11"/>
          <p:cNvSpPr/>
          <p:nvPr/>
        </p:nvSpPr>
        <p:spPr>
          <a:xfrm>
            <a:off x="294468" y="1217574"/>
            <a:ext cx="3828081" cy="358302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922180" y="1217575"/>
            <a:ext cx="4024181" cy="3583026"/>
          </a:xfrm>
          <a:prstGeom prst="rect">
            <a:avLst/>
          </a:prstGeom>
          <a:noFill/>
          <a:ln w="2857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Elbow Connector 14"/>
          <p:cNvCxnSpPr/>
          <p:nvPr/>
        </p:nvCxnSpPr>
        <p:spPr>
          <a:xfrm rot="16200000" flipH="1">
            <a:off x="855700" y="5204926"/>
            <a:ext cx="1032258" cy="223605"/>
          </a:xfrm>
          <a:prstGeom prst="bentConnector3">
            <a:avLst>
              <a:gd name="adj1" fmla="val 50000"/>
            </a:avLst>
          </a:prstGeom>
          <a:noFill/>
          <a:ln w="28575">
            <a:solidFill>
              <a:srgbClr val="C0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4" name="TextBox 23"/>
          <p:cNvSpPr txBox="1"/>
          <p:nvPr/>
        </p:nvSpPr>
        <p:spPr>
          <a:xfrm>
            <a:off x="0" y="381000"/>
            <a:ext cx="9144000" cy="523220"/>
          </a:xfrm>
          <a:prstGeom prst="rect">
            <a:avLst/>
          </a:prstGeom>
          <a:solidFill>
            <a:schemeClr val="accent3">
              <a:lumMod val="40000"/>
              <a:lumOff val="60000"/>
            </a:schemeClr>
          </a:solidFill>
        </p:spPr>
        <p:txBody>
          <a:bodyPr wrap="square" rtlCol="0">
            <a:spAutoFit/>
          </a:bodyPr>
          <a:lstStyle/>
          <a:p>
            <a:pPr algn="r"/>
            <a:r>
              <a:rPr lang="en-GB" sz="2800" b="1" dirty="0" smtClean="0">
                <a:solidFill>
                  <a:schemeClr val="tx2"/>
                </a:solidFill>
              </a:rPr>
              <a:t>JKR KM Online Tools </a:t>
            </a:r>
            <a:endParaRPr lang="en-GB" sz="2800" b="1" dirty="0">
              <a:solidFill>
                <a:schemeClr val="tx2"/>
              </a:solidFill>
            </a:endParaRPr>
          </a:p>
        </p:txBody>
      </p:sp>
      <p:cxnSp>
        <p:nvCxnSpPr>
          <p:cNvPr id="27" name="Elbow Connector 26"/>
          <p:cNvCxnSpPr/>
          <p:nvPr/>
        </p:nvCxnSpPr>
        <p:spPr>
          <a:xfrm rot="5400000">
            <a:off x="6956764" y="5217101"/>
            <a:ext cx="1076936" cy="243938"/>
          </a:xfrm>
          <a:prstGeom prst="bentConnector3">
            <a:avLst>
              <a:gd name="adj1" fmla="val 50000"/>
            </a:avLst>
          </a:prstGeom>
          <a:noFill/>
          <a:ln w="28575">
            <a:solidFill>
              <a:schemeClr val="accent1">
                <a:lumMod val="75000"/>
              </a:scheme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3" name="TextBox 2"/>
          <p:cNvSpPr txBox="1"/>
          <p:nvPr/>
        </p:nvSpPr>
        <p:spPr>
          <a:xfrm>
            <a:off x="990600" y="5877538"/>
            <a:ext cx="3581400" cy="461665"/>
          </a:xfrm>
          <a:prstGeom prst="rect">
            <a:avLst/>
          </a:prstGeom>
          <a:solidFill>
            <a:schemeClr val="accent2">
              <a:lumMod val="50000"/>
            </a:schemeClr>
          </a:solidFill>
        </p:spPr>
        <p:txBody>
          <a:bodyPr wrap="square" rtlCol="0">
            <a:spAutoFit/>
          </a:bodyPr>
          <a:lstStyle/>
          <a:p>
            <a:pPr algn="ctr"/>
            <a:r>
              <a:rPr lang="en-US" sz="2400" dirty="0" smtClean="0">
                <a:solidFill>
                  <a:schemeClr val="accent5">
                    <a:lumMod val="40000"/>
                    <a:lumOff val="60000"/>
                  </a:schemeClr>
                </a:solidFill>
              </a:rPr>
              <a:t>Connect People to Content</a:t>
            </a:r>
            <a:endParaRPr lang="en-US" sz="2400" dirty="0">
              <a:solidFill>
                <a:schemeClr val="accent5">
                  <a:lumMod val="40000"/>
                  <a:lumOff val="60000"/>
                </a:schemeClr>
              </a:solidFill>
            </a:endParaRPr>
          </a:p>
        </p:txBody>
      </p:sp>
      <p:sp>
        <p:nvSpPr>
          <p:cNvPr id="16" name="TextBox 15"/>
          <p:cNvSpPr txBox="1"/>
          <p:nvPr/>
        </p:nvSpPr>
        <p:spPr>
          <a:xfrm>
            <a:off x="4572000" y="5869975"/>
            <a:ext cx="3688560" cy="461665"/>
          </a:xfrm>
          <a:prstGeom prst="rect">
            <a:avLst/>
          </a:prstGeom>
          <a:solidFill>
            <a:srgbClr val="002060"/>
          </a:solidFill>
        </p:spPr>
        <p:txBody>
          <a:bodyPr wrap="square" rtlCol="0">
            <a:spAutoFit/>
          </a:bodyPr>
          <a:lstStyle/>
          <a:p>
            <a:pPr algn="ctr"/>
            <a:r>
              <a:rPr lang="en-US" sz="2400" dirty="0" smtClean="0">
                <a:solidFill>
                  <a:schemeClr val="accent2">
                    <a:lumMod val="40000"/>
                    <a:lumOff val="60000"/>
                  </a:schemeClr>
                </a:solidFill>
              </a:rPr>
              <a:t>Connect People to People</a:t>
            </a:r>
            <a:endParaRPr lang="en-US" sz="2400" dirty="0">
              <a:solidFill>
                <a:schemeClr val="accent2">
                  <a:lumMod val="40000"/>
                  <a:lumOff val="60000"/>
                </a:schemeClr>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753" y="4038600"/>
            <a:ext cx="284284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7336" y="4114800"/>
            <a:ext cx="1679864" cy="1726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Footer Placeholder 4"/>
          <p:cNvSpPr txBox="1">
            <a:spLocks/>
          </p:cNvSpPr>
          <p:nvPr/>
        </p:nvSpPr>
        <p:spPr>
          <a:xfrm>
            <a:off x="76200" y="6416675"/>
            <a:ext cx="289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smtClean="0">
                <a:solidFill>
                  <a:schemeClr val="bg1">
                    <a:lumMod val="50000"/>
                  </a:schemeClr>
                </a:solidFill>
              </a:rPr>
              <a:t>QSIC 2016 - 25 August 2016</a:t>
            </a:r>
            <a:endParaRPr lang="en-US" sz="1200" b="1" dirty="0">
              <a:solidFill>
                <a:schemeClr val="bg1">
                  <a:lumMod val="50000"/>
                </a:schemeClr>
              </a:solidFill>
            </a:endParaRPr>
          </a:p>
        </p:txBody>
      </p:sp>
    </p:spTree>
    <p:extLst>
      <p:ext uri="{BB962C8B-B14F-4D97-AF65-F5344CB8AC3E}">
        <p14:creationId xmlns:p14="http://schemas.microsoft.com/office/powerpoint/2010/main" val="2773173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3316"/>
                                        </p:tgtEl>
                                        <p:attrNameLst>
                                          <p:attrName>style.visibility</p:attrName>
                                        </p:attrNameLst>
                                      </p:cBhvr>
                                      <p:to>
                                        <p:strVal val="visible"/>
                                      </p:to>
                                    </p:set>
                                    <p:animEffect transition="in" filter="wheel(1)">
                                      <p:cBhvr>
                                        <p:cTn id="26" dur="2000"/>
                                        <p:tgtEl>
                                          <p:spTgt spid="133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3315"/>
                                        </p:tgtEl>
                                        <p:attrNameLst>
                                          <p:attrName>style.visibility</p:attrName>
                                        </p:attrNameLst>
                                      </p:cBhvr>
                                      <p:to>
                                        <p:strVal val="visible"/>
                                      </p:to>
                                    </p:set>
                                    <p:animEffect transition="in" filter="wheel(1)">
                                      <p:cBhvr>
                                        <p:cTn id="45"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4"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OZNITA OTHMAN\CoP\CoP TASK FORCE\jcop logo.jpg"/>
          <p:cNvPicPr/>
          <p:nvPr/>
        </p:nvPicPr>
        <p:blipFill rotWithShape="1">
          <a:blip r:embed="rId2" cstate="print"/>
          <a:srcRect l="1242" t="17050" r="5644" b="8032"/>
          <a:stretch/>
        </p:blipFill>
        <p:spPr bwMode="auto">
          <a:xfrm>
            <a:off x="5317435" y="481128"/>
            <a:ext cx="3810000" cy="1981200"/>
          </a:xfrm>
          <a:prstGeom prst="rect">
            <a:avLst/>
          </a:prstGeom>
          <a:ln>
            <a:noFill/>
          </a:ln>
          <a:effectLst>
            <a:outerShdw blurRad="292100" dist="139700" dir="2700000" algn="tl" rotWithShape="0">
              <a:srgbClr val="333333">
                <a:alpha val="65000"/>
              </a:srgbClr>
            </a:outerShdw>
          </a:effectLst>
          <a:extLst/>
        </p:spPr>
      </p:pic>
      <p:sp>
        <p:nvSpPr>
          <p:cNvPr id="5" name="TextBox 4"/>
          <p:cNvSpPr txBox="1"/>
          <p:nvPr/>
        </p:nvSpPr>
        <p:spPr>
          <a:xfrm>
            <a:off x="5029200" y="19463"/>
            <a:ext cx="4114800" cy="400110"/>
          </a:xfrm>
          <a:prstGeom prst="rect">
            <a:avLst/>
          </a:prstGeom>
          <a:solidFill>
            <a:schemeClr val="bg2">
              <a:lumMod val="50000"/>
            </a:schemeClr>
          </a:solidFill>
        </p:spPr>
        <p:txBody>
          <a:bodyPr wrap="square">
            <a:spAutoFit/>
          </a:bodyPr>
          <a:lstStyle/>
          <a:p>
            <a:pPr algn="ctr">
              <a:defRPr/>
            </a:pPr>
            <a:r>
              <a:rPr lang="en-US" sz="1600" b="1" dirty="0">
                <a:solidFill>
                  <a:srgbClr val="FFFF00"/>
                </a:solidFill>
                <a:effectLst>
                  <a:outerShdw blurRad="38100" dist="38100" dir="2700000" algn="tl">
                    <a:srgbClr val="000000">
                      <a:alpha val="43137"/>
                    </a:srgbClr>
                  </a:outerShdw>
                </a:effectLst>
              </a:rPr>
              <a:t>Connecting People –  The </a:t>
            </a:r>
            <a:r>
              <a:rPr lang="en-US" sz="2000" b="1" dirty="0">
                <a:solidFill>
                  <a:srgbClr val="FF0000"/>
                </a:solidFill>
                <a:effectLst>
                  <a:outerShdw blurRad="38100" dist="38100" dir="2700000" algn="tl">
                    <a:srgbClr val="000000">
                      <a:alpha val="43137"/>
                    </a:srgbClr>
                  </a:outerShdw>
                </a:effectLst>
              </a:rPr>
              <a:t>BEST</a:t>
            </a:r>
            <a:r>
              <a:rPr lang="en-US" sz="1600" b="1" dirty="0">
                <a:solidFill>
                  <a:srgbClr val="FFFF00"/>
                </a:solidFill>
                <a:effectLst>
                  <a:outerShdw blurRad="38100" dist="38100" dir="2700000" algn="tl">
                    <a:srgbClr val="000000">
                      <a:alpha val="43137"/>
                    </a:srgbClr>
                  </a:outerShdw>
                </a:effectLst>
              </a:rPr>
              <a:t> Way </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13" y="0"/>
            <a:ext cx="2892287" cy="415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637" y="2131626"/>
            <a:ext cx="3295650" cy="364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8688" y="3011004"/>
            <a:ext cx="2786224"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cstate="print"/>
          <a:srcRect l="22837" t="5600" r="37395" b="4631"/>
          <a:stretch>
            <a:fillRect/>
          </a:stretch>
        </p:blipFill>
        <p:spPr bwMode="auto">
          <a:xfrm>
            <a:off x="5814120" y="1066800"/>
            <a:ext cx="3313315" cy="420703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p:cNvPicPr>
            <a:picLocks noChangeAspect="1" noChangeArrowheads="1"/>
          </p:cNvPicPr>
          <p:nvPr/>
        </p:nvPicPr>
        <p:blipFill>
          <a:blip r:embed="rId7" cstate="print"/>
          <a:srcRect l="27756" t="11634" r="40350" b="7867"/>
          <a:stretch>
            <a:fillRect/>
          </a:stretch>
        </p:blipFill>
        <p:spPr bwMode="auto">
          <a:xfrm>
            <a:off x="6493759" y="1936524"/>
            <a:ext cx="2839725" cy="403170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3"/>
          <p:cNvPicPr>
            <a:picLocks noChangeAspect="1" noChangeArrowheads="1"/>
          </p:cNvPicPr>
          <p:nvPr/>
        </p:nvPicPr>
        <p:blipFill>
          <a:blip r:embed="rId8" cstate="print"/>
          <a:srcRect l="27950" t="6601" r="40550" b="5201"/>
          <a:stretch>
            <a:fillRect/>
          </a:stretch>
        </p:blipFill>
        <p:spPr bwMode="auto">
          <a:xfrm>
            <a:off x="5317435" y="2789837"/>
            <a:ext cx="2599450" cy="409413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rot="20564892">
            <a:off x="707896" y="2714384"/>
            <a:ext cx="3042375" cy="400110"/>
          </a:xfrm>
          <a:prstGeom prst="rect">
            <a:avLst/>
          </a:prstGeom>
          <a:solidFill>
            <a:schemeClr val="accent1">
              <a:lumMod val="60000"/>
              <a:lumOff val="40000"/>
            </a:schemeClr>
          </a:solidFill>
        </p:spPr>
        <p:txBody>
          <a:bodyPr wrap="square" rtlCol="0">
            <a:spAutoFit/>
          </a:bodyPr>
          <a:lstStyle/>
          <a:p>
            <a:pPr algn="ctr"/>
            <a:r>
              <a:rPr lang="en-US" sz="2000" b="1" dirty="0" smtClean="0">
                <a:solidFill>
                  <a:schemeClr val="tx2"/>
                </a:solidFill>
              </a:rPr>
              <a:t>Share Explicit Knowledge</a:t>
            </a:r>
            <a:endParaRPr lang="en-US" sz="2000" b="1" dirty="0">
              <a:solidFill>
                <a:schemeClr val="tx2"/>
              </a:solidFill>
            </a:endParaRPr>
          </a:p>
        </p:txBody>
      </p:sp>
      <p:sp>
        <p:nvSpPr>
          <p:cNvPr id="13" name="TextBox 12"/>
          <p:cNvSpPr txBox="1"/>
          <p:nvPr/>
        </p:nvSpPr>
        <p:spPr>
          <a:xfrm rot="20564892">
            <a:off x="5360545" y="2654210"/>
            <a:ext cx="2971800" cy="400110"/>
          </a:xfrm>
          <a:prstGeom prst="rect">
            <a:avLst/>
          </a:prstGeom>
          <a:solidFill>
            <a:schemeClr val="accent1">
              <a:lumMod val="60000"/>
              <a:lumOff val="40000"/>
            </a:schemeClr>
          </a:solidFill>
        </p:spPr>
        <p:txBody>
          <a:bodyPr wrap="square" rtlCol="0">
            <a:spAutoFit/>
          </a:bodyPr>
          <a:lstStyle/>
          <a:p>
            <a:pPr algn="ctr"/>
            <a:r>
              <a:rPr lang="en-US" sz="2000" b="1" dirty="0" smtClean="0">
                <a:solidFill>
                  <a:schemeClr val="tx2"/>
                </a:solidFill>
              </a:rPr>
              <a:t>Share Tacit Knowledge</a:t>
            </a:r>
            <a:endParaRPr lang="en-US" sz="2000" b="1" dirty="0">
              <a:solidFill>
                <a:schemeClr val="tx2"/>
              </a:solidFill>
            </a:endParaRPr>
          </a:p>
        </p:txBody>
      </p:sp>
      <p:sp>
        <p:nvSpPr>
          <p:cNvPr id="2" name="TextBox 1"/>
          <p:cNvSpPr txBox="1"/>
          <p:nvPr/>
        </p:nvSpPr>
        <p:spPr>
          <a:xfrm>
            <a:off x="2913935" y="19463"/>
            <a:ext cx="1096144" cy="523220"/>
          </a:xfrm>
          <a:prstGeom prst="rect">
            <a:avLst/>
          </a:prstGeom>
          <a:noFill/>
        </p:spPr>
        <p:txBody>
          <a:bodyPr wrap="square" rtlCol="0">
            <a:spAutoFit/>
          </a:bodyPr>
          <a:lstStyle/>
          <a:p>
            <a:r>
              <a:rPr lang="en-US" sz="2800" dirty="0" err="1" smtClean="0">
                <a:effectLst>
                  <a:outerShdw blurRad="38100" dist="38100" dir="2700000" algn="tl">
                    <a:srgbClr val="000000">
                      <a:alpha val="43137"/>
                    </a:srgbClr>
                  </a:outerShdw>
                </a:effectLst>
              </a:rPr>
              <a:t>JPedia</a:t>
            </a:r>
            <a:endParaRPr lang="en-US" sz="2800" dirty="0">
              <a:effectLst>
                <a:outerShdw blurRad="38100" dist="38100" dir="2700000" algn="tl">
                  <a:srgbClr val="000000">
                    <a:alpha val="43137"/>
                  </a:srgbClr>
                </a:outerShdw>
              </a:effectLst>
            </a:endParaRPr>
          </a:p>
        </p:txBody>
      </p:sp>
      <p:sp>
        <p:nvSpPr>
          <p:cNvPr id="3" name="TextBox 2"/>
          <p:cNvSpPr txBox="1"/>
          <p:nvPr/>
        </p:nvSpPr>
        <p:spPr>
          <a:xfrm>
            <a:off x="4392621" y="377461"/>
            <a:ext cx="1249490" cy="523220"/>
          </a:xfrm>
          <a:prstGeom prst="rect">
            <a:avLst/>
          </a:prstGeom>
          <a:noFill/>
        </p:spPr>
        <p:txBody>
          <a:bodyPr wrap="square" rtlCol="0">
            <a:spAutoFit/>
          </a:bodyPr>
          <a:lstStyle/>
          <a:p>
            <a:r>
              <a:rPr lang="en-US" sz="2800" b="1" dirty="0" err="1" smtClean="0">
                <a:effectLst>
                  <a:outerShdw blurRad="38100" dist="38100" dir="2700000" algn="tl">
                    <a:srgbClr val="000000">
                      <a:alpha val="43137"/>
                    </a:srgbClr>
                  </a:outerShdw>
                </a:effectLst>
              </a:rPr>
              <a:t>JCoP</a:t>
            </a:r>
            <a:endParaRPr lang="en-US" sz="2800" b="1" dirty="0">
              <a:effectLst>
                <a:outerShdw blurRad="38100" dist="38100" dir="2700000" algn="tl">
                  <a:srgbClr val="000000">
                    <a:alpha val="43137"/>
                  </a:srgbClr>
                </a:outerShdw>
              </a:effectLst>
            </a:endParaRPr>
          </a:p>
        </p:txBody>
      </p:sp>
      <p:sp>
        <p:nvSpPr>
          <p:cNvPr id="14" name="Footer Placeholder 13"/>
          <p:cNvSpPr>
            <a:spLocks noGrp="1"/>
          </p:cNvSpPr>
          <p:nvPr>
            <p:ph type="ftr" sz="quarter" idx="11"/>
          </p:nvPr>
        </p:nvSpPr>
        <p:spPr>
          <a:xfrm>
            <a:off x="0" y="6356350"/>
            <a:ext cx="2895600" cy="365125"/>
          </a:xfrm>
        </p:spPr>
        <p:txBody>
          <a:bodyPr/>
          <a:lstStyle/>
          <a:p>
            <a:r>
              <a:rPr lang="en-US" b="1" smtClean="0"/>
              <a:t>Kursus PPPN - 4/9/2016</a:t>
            </a:r>
            <a:endParaRPr lang="en-US" b="1" dirty="0"/>
          </a:p>
        </p:txBody>
      </p:sp>
      <p:sp>
        <p:nvSpPr>
          <p:cNvPr id="15" name="Slide Number Placeholder 14"/>
          <p:cNvSpPr>
            <a:spLocks noGrp="1"/>
          </p:cNvSpPr>
          <p:nvPr>
            <p:ph type="sldNum" sz="quarter" idx="12"/>
          </p:nvPr>
        </p:nvSpPr>
        <p:spPr/>
        <p:txBody>
          <a:bodyPr/>
          <a:lstStyle/>
          <a:p>
            <a:fld id="{C8A1FEF6-77F0-4C19-A53C-6C8D1926112D}" type="slidenum">
              <a:rPr lang="en-US" smtClean="0"/>
              <a:t>19</a:t>
            </a:fld>
            <a:endParaRPr lang="en-US"/>
          </a:p>
        </p:txBody>
      </p:sp>
    </p:spTree>
    <p:extLst>
      <p:ext uri="{BB962C8B-B14F-4D97-AF65-F5344CB8AC3E}">
        <p14:creationId xmlns:p14="http://schemas.microsoft.com/office/powerpoint/2010/main" val="8814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5" name="Rounded Rectangle 4"/>
          <p:cNvSpPr/>
          <p:nvPr/>
        </p:nvSpPr>
        <p:spPr>
          <a:xfrm>
            <a:off x="7092280" y="617890"/>
            <a:ext cx="1296144" cy="6120680"/>
          </a:xfrm>
          <a:prstGeom prst="roundRect">
            <a:avLst/>
          </a:prstGeom>
          <a:solidFill>
            <a:srgbClr val="FF99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92280" y="1337971"/>
            <a:ext cx="1368154" cy="461665"/>
          </a:xfrm>
          <a:prstGeom prst="rect">
            <a:avLst/>
          </a:prstGeom>
          <a:noFill/>
        </p:spPr>
        <p:txBody>
          <a:bodyPr wrap="square" rtlCol="0" anchor="ctr">
            <a:spAutoFit/>
          </a:bodyPr>
          <a:lstStyle/>
          <a:p>
            <a:pPr algn="ctr"/>
            <a:r>
              <a:rPr lang="en-US" sz="1200" b="1" dirty="0" smtClean="0">
                <a:solidFill>
                  <a:schemeClr val="bg1"/>
                </a:solidFill>
                <a:latin typeface="Century Gothic" pitchFamily="34" charset="0"/>
              </a:rPr>
              <a:t>INNOVATIVE </a:t>
            </a:r>
            <a:r>
              <a:rPr lang="en-US" sz="1200" i="1" dirty="0" smtClean="0">
                <a:solidFill>
                  <a:schemeClr val="bg1"/>
                </a:solidFill>
                <a:latin typeface="Century Gothic" pitchFamily="34" charset="0"/>
              </a:rPr>
              <a:t>ORGANIZATION</a:t>
            </a:r>
            <a:endParaRPr lang="en-US" sz="1200" b="1" i="1" dirty="0">
              <a:solidFill>
                <a:schemeClr val="bg1"/>
              </a:solidFill>
            </a:endParaRPr>
          </a:p>
        </p:txBody>
      </p:sp>
      <p:sp>
        <p:nvSpPr>
          <p:cNvPr id="8" name="Rounded Rectangle 7"/>
          <p:cNvSpPr/>
          <p:nvPr/>
        </p:nvSpPr>
        <p:spPr>
          <a:xfrm>
            <a:off x="5580112" y="617890"/>
            <a:ext cx="1296144" cy="6120680"/>
          </a:xfrm>
          <a:prstGeom prst="roundRect">
            <a:avLst/>
          </a:prstGeom>
          <a:solidFill>
            <a:srgbClr val="0066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589324" y="1337971"/>
            <a:ext cx="1296144" cy="461665"/>
          </a:xfrm>
          <a:prstGeom prst="rect">
            <a:avLst/>
          </a:prstGeom>
          <a:noFill/>
        </p:spPr>
        <p:txBody>
          <a:bodyPr wrap="square" rtlCol="0" anchor="ctr">
            <a:spAutoFit/>
          </a:bodyPr>
          <a:lstStyle/>
          <a:p>
            <a:pPr algn="ctr"/>
            <a:r>
              <a:rPr lang="en-US" sz="1200" i="1" dirty="0" smtClean="0">
                <a:solidFill>
                  <a:schemeClr val="bg1"/>
                </a:solidFill>
                <a:latin typeface="Century Gothic" pitchFamily="34" charset="0"/>
              </a:rPr>
              <a:t>LEADING</a:t>
            </a:r>
            <a:r>
              <a:rPr lang="en-US" sz="1200" dirty="0" smtClean="0">
                <a:solidFill>
                  <a:schemeClr val="bg1"/>
                </a:solidFill>
                <a:latin typeface="Century Gothic" pitchFamily="34" charset="0"/>
              </a:rPr>
              <a:t> </a:t>
            </a:r>
            <a:r>
              <a:rPr lang="en-US" sz="1200" b="1" dirty="0" smtClean="0">
                <a:solidFill>
                  <a:schemeClr val="bg1"/>
                </a:solidFill>
                <a:latin typeface="Century Gothic" pitchFamily="34" charset="0"/>
              </a:rPr>
              <a:t>SUSTAINABILITY</a:t>
            </a:r>
            <a:endParaRPr lang="en-US" sz="1200" b="1" dirty="0">
              <a:solidFill>
                <a:schemeClr val="bg1"/>
              </a:solidFill>
            </a:endParaRPr>
          </a:p>
        </p:txBody>
      </p:sp>
      <p:sp>
        <p:nvSpPr>
          <p:cNvPr id="11" name="Rounded Rectangle 10"/>
          <p:cNvSpPr/>
          <p:nvPr/>
        </p:nvSpPr>
        <p:spPr>
          <a:xfrm>
            <a:off x="3995936" y="617890"/>
            <a:ext cx="1296144" cy="6120680"/>
          </a:xfrm>
          <a:prstGeom prst="roundRect">
            <a:avLst/>
          </a:prstGeom>
          <a:solidFill>
            <a:schemeClr val="accent4">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95936" y="1337973"/>
            <a:ext cx="1296144" cy="646331"/>
          </a:xfrm>
          <a:prstGeom prst="rect">
            <a:avLst/>
          </a:prstGeom>
          <a:noFill/>
        </p:spPr>
        <p:txBody>
          <a:bodyPr wrap="square" rtlCol="0" anchor="ctr">
            <a:spAutoFit/>
          </a:bodyPr>
          <a:lstStyle/>
          <a:p>
            <a:pPr algn="ctr"/>
            <a:r>
              <a:rPr lang="en-US" sz="1200" i="1" dirty="0" smtClean="0">
                <a:solidFill>
                  <a:schemeClr val="bg1"/>
                </a:solidFill>
                <a:latin typeface="Century Gothic" pitchFamily="34" charset="0"/>
              </a:rPr>
              <a:t>CENTRE OF </a:t>
            </a:r>
            <a:r>
              <a:rPr lang="en-US" sz="1200" b="1" dirty="0" smtClean="0">
                <a:solidFill>
                  <a:schemeClr val="bg1"/>
                </a:solidFill>
                <a:latin typeface="Century Gothic" pitchFamily="34" charset="0"/>
              </a:rPr>
              <a:t>TECHNICAL EXCELLENCE</a:t>
            </a:r>
            <a:endParaRPr lang="en-US" sz="1200" b="1" dirty="0">
              <a:solidFill>
                <a:schemeClr val="bg1"/>
              </a:solidFill>
            </a:endParaRPr>
          </a:p>
        </p:txBody>
      </p:sp>
      <p:sp>
        <p:nvSpPr>
          <p:cNvPr id="14" name="Rounded Rectangle 13"/>
          <p:cNvSpPr/>
          <p:nvPr/>
        </p:nvSpPr>
        <p:spPr>
          <a:xfrm>
            <a:off x="827584" y="617890"/>
            <a:ext cx="1296144" cy="6120680"/>
          </a:xfrm>
          <a:prstGeom prst="roundRect">
            <a:avLst/>
          </a:prstGeom>
          <a:solidFill>
            <a:schemeClr val="accent6">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3597" y="1337971"/>
            <a:ext cx="1296144" cy="830997"/>
          </a:xfrm>
          <a:prstGeom prst="rect">
            <a:avLst/>
          </a:prstGeom>
          <a:noFill/>
        </p:spPr>
        <p:txBody>
          <a:bodyPr wrap="square" rtlCol="0" anchor="ctr">
            <a:spAutoFit/>
          </a:bodyPr>
          <a:lstStyle/>
          <a:p>
            <a:pPr algn="ctr"/>
            <a:r>
              <a:rPr lang="en-US" sz="1200" i="1" dirty="0">
                <a:solidFill>
                  <a:schemeClr val="bg1"/>
                </a:solidFill>
                <a:latin typeface="Century Gothic" pitchFamily="34" charset="0"/>
              </a:rPr>
              <a:t>OUTSTANDING</a:t>
            </a:r>
            <a:r>
              <a:rPr lang="en-US" sz="1200" dirty="0">
                <a:solidFill>
                  <a:schemeClr val="bg1"/>
                </a:solidFill>
                <a:latin typeface="Century Gothic" pitchFamily="34" charset="0"/>
              </a:rPr>
              <a:t> </a:t>
            </a:r>
            <a:endParaRPr lang="en-US" sz="1200" dirty="0" smtClean="0">
              <a:solidFill>
                <a:schemeClr val="bg1"/>
              </a:solidFill>
              <a:latin typeface="Century Gothic" pitchFamily="34" charset="0"/>
            </a:endParaRPr>
          </a:p>
          <a:p>
            <a:pPr algn="ctr"/>
            <a:r>
              <a:rPr lang="en-US" sz="1200" b="1" dirty="0" smtClean="0">
                <a:solidFill>
                  <a:schemeClr val="bg1"/>
                </a:solidFill>
                <a:latin typeface="Century Gothic" pitchFamily="34" charset="0"/>
              </a:rPr>
              <a:t>PROJECT </a:t>
            </a:r>
            <a:r>
              <a:rPr lang="en-US" sz="1200" b="1" dirty="0">
                <a:solidFill>
                  <a:schemeClr val="bg1"/>
                </a:solidFill>
                <a:latin typeface="Century Gothic" pitchFamily="34" charset="0"/>
              </a:rPr>
              <a:t>DELIVERY</a:t>
            </a:r>
          </a:p>
          <a:p>
            <a:pPr algn="ctr"/>
            <a:endParaRPr lang="en-US" sz="1200" b="1" dirty="0">
              <a:solidFill>
                <a:schemeClr val="bg1"/>
              </a:solidFill>
            </a:endParaRPr>
          </a:p>
        </p:txBody>
      </p:sp>
      <p:sp>
        <p:nvSpPr>
          <p:cNvPr id="16" name="TextBox 15"/>
          <p:cNvSpPr txBox="1"/>
          <p:nvPr/>
        </p:nvSpPr>
        <p:spPr>
          <a:xfrm>
            <a:off x="827584" y="4304928"/>
            <a:ext cx="1296144" cy="1546577"/>
          </a:xfrm>
          <a:prstGeom prst="rect">
            <a:avLst/>
          </a:prstGeom>
          <a:noFill/>
        </p:spPr>
        <p:txBody>
          <a:bodyPr wrap="square" rtlCol="0" anchor="t">
            <a:spAutoFit/>
          </a:bodyPr>
          <a:lstStyle/>
          <a:p>
            <a:pPr algn="ctr"/>
            <a:r>
              <a:rPr lang="en-US" sz="1050" b="1" dirty="0">
                <a:solidFill>
                  <a:schemeClr val="bg1"/>
                </a:solidFill>
                <a:latin typeface="Century Gothic" panose="020B0502020202020204" pitchFamily="34" charset="0"/>
                <a:cs typeface="Arial" panose="020B0604020202020204" pitchFamily="34" charset="0"/>
              </a:rPr>
              <a:t>T1.3 Develop PM </a:t>
            </a:r>
            <a:r>
              <a:rPr lang="en-US" sz="1050" b="1" dirty="0" smtClean="0">
                <a:solidFill>
                  <a:schemeClr val="bg1"/>
                </a:solidFill>
                <a:latin typeface="Century Gothic" panose="020B0502020202020204" pitchFamily="34" charset="0"/>
                <a:cs typeface="Arial" panose="020B0604020202020204" pitchFamily="34" charset="0"/>
              </a:rPr>
              <a:t>Competency</a:t>
            </a:r>
          </a:p>
          <a:p>
            <a:pPr algn="ctr"/>
            <a:r>
              <a:rPr lang="en-US" sz="1050" b="1" dirty="0" smtClean="0">
                <a:solidFill>
                  <a:schemeClr val="bg1"/>
                </a:solidFill>
                <a:latin typeface="Century Gothic" panose="020B0502020202020204" pitchFamily="34" charset="0"/>
                <a:cs typeface="Arial" panose="020B0604020202020204" pitchFamily="34" charset="0"/>
              </a:rPr>
              <a:t> </a:t>
            </a:r>
            <a:endParaRPr lang="en-US" sz="1050" b="1" dirty="0">
              <a:solidFill>
                <a:schemeClr val="bg1"/>
              </a:solidFill>
              <a:latin typeface="Century Gothic" panose="020B0502020202020204" pitchFamily="34" charset="0"/>
              <a:cs typeface="Arial" panose="020B0604020202020204" pitchFamily="34" charset="0"/>
            </a:endParaRPr>
          </a:p>
          <a:p>
            <a:pPr marL="171450" lvl="0" indent="-171450">
              <a:buFont typeface="Arial" panose="020B0604020202020204" pitchFamily="34" charset="0"/>
              <a:buChar char="•"/>
            </a:pPr>
            <a:r>
              <a:rPr lang="en-US" sz="900" dirty="0">
                <a:solidFill>
                  <a:schemeClr val="bg1"/>
                </a:solidFill>
                <a:latin typeface="Century Gothic" panose="020B0502020202020204" pitchFamily="34" charset="0"/>
              </a:rPr>
              <a:t>JCoP as platform for sharing </a:t>
            </a:r>
            <a:r>
              <a:rPr lang="en-US" sz="900" dirty="0" smtClean="0">
                <a:solidFill>
                  <a:schemeClr val="bg1"/>
                </a:solidFill>
                <a:latin typeface="Century Gothic" panose="020B0502020202020204" pitchFamily="34" charset="0"/>
              </a:rPr>
              <a:t>knowledge</a:t>
            </a:r>
          </a:p>
          <a:p>
            <a:pPr marL="171450" lvl="0" indent="-171450">
              <a:buFont typeface="Arial" panose="020B0604020202020204" pitchFamily="34" charset="0"/>
              <a:buChar char="•"/>
            </a:pPr>
            <a:endParaRPr lang="en-MY" sz="900" dirty="0" smtClean="0">
              <a:solidFill>
                <a:schemeClr val="bg1"/>
              </a:solidFill>
              <a:latin typeface="Century Gothic" panose="020B0502020202020204" pitchFamily="34" charset="0"/>
            </a:endParaRPr>
          </a:p>
          <a:p>
            <a:pPr marL="171450" lvl="0" indent="-171450">
              <a:buFont typeface="Arial" panose="020B0604020202020204" pitchFamily="34" charset="0"/>
              <a:buChar char="•"/>
            </a:pPr>
            <a:r>
              <a:rPr lang="en-US" sz="900" dirty="0" smtClean="0">
                <a:solidFill>
                  <a:schemeClr val="bg1"/>
                </a:solidFill>
                <a:latin typeface="Century Gothic" panose="020B0502020202020204" pitchFamily="34" charset="0"/>
              </a:rPr>
              <a:t>Lessons </a:t>
            </a:r>
            <a:r>
              <a:rPr lang="en-US" sz="900" dirty="0">
                <a:solidFill>
                  <a:schemeClr val="bg1"/>
                </a:solidFill>
                <a:latin typeface="Century Gothic" panose="020B0502020202020204" pitchFamily="34" charset="0"/>
              </a:rPr>
              <a:t>Learned </a:t>
            </a:r>
            <a:r>
              <a:rPr lang="en-US" sz="900" dirty="0" smtClean="0">
                <a:solidFill>
                  <a:schemeClr val="bg1"/>
                </a:solidFill>
                <a:latin typeface="Century Gothic" panose="020B0502020202020204" pitchFamily="34" charset="0"/>
              </a:rPr>
              <a:t>documentation</a:t>
            </a:r>
            <a:endParaRPr lang="en-MY" sz="900" dirty="0">
              <a:solidFill>
                <a:schemeClr val="bg1"/>
              </a:solidFill>
              <a:latin typeface="Century Gothic" panose="020B0502020202020204" pitchFamily="34" charset="0"/>
            </a:endParaRPr>
          </a:p>
        </p:txBody>
      </p:sp>
      <p:sp>
        <p:nvSpPr>
          <p:cNvPr id="17" name="Rounded Rectangle 16"/>
          <p:cNvSpPr/>
          <p:nvPr/>
        </p:nvSpPr>
        <p:spPr>
          <a:xfrm>
            <a:off x="2411760" y="617890"/>
            <a:ext cx="1296144" cy="6120680"/>
          </a:xfrm>
          <a:prstGeom prst="roundRect">
            <a:avLst/>
          </a:prstGeom>
          <a:solidFill>
            <a:schemeClr val="accent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3261226"/>
            <a:ext cx="9144000" cy="5847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11760" y="1337971"/>
            <a:ext cx="1296144" cy="830997"/>
          </a:xfrm>
          <a:prstGeom prst="rect">
            <a:avLst/>
          </a:prstGeom>
          <a:noFill/>
        </p:spPr>
        <p:txBody>
          <a:bodyPr wrap="square" rtlCol="0" anchor="ctr">
            <a:spAutoFit/>
          </a:bodyPr>
          <a:lstStyle/>
          <a:p>
            <a:pPr algn="ctr"/>
            <a:r>
              <a:rPr lang="en-US" sz="1200" i="1" dirty="0" smtClean="0">
                <a:solidFill>
                  <a:schemeClr val="bg1"/>
                </a:solidFill>
                <a:latin typeface="Century Gothic" pitchFamily="34" charset="0"/>
              </a:rPr>
              <a:t>CO-CREATIVE </a:t>
            </a:r>
            <a:r>
              <a:rPr lang="en-US" sz="1200" b="1" dirty="0" smtClean="0">
                <a:solidFill>
                  <a:schemeClr val="bg1"/>
                </a:solidFill>
                <a:latin typeface="Century Gothic" pitchFamily="34" charset="0"/>
              </a:rPr>
              <a:t>CUSTOMER EXPERIENCE</a:t>
            </a:r>
          </a:p>
          <a:p>
            <a:pPr algn="ctr"/>
            <a:endParaRPr lang="en-US" sz="1200" b="1" dirty="0">
              <a:solidFill>
                <a:schemeClr val="bg1"/>
              </a:solidFill>
            </a:endParaRPr>
          </a:p>
        </p:txBody>
      </p:sp>
      <p:sp>
        <p:nvSpPr>
          <p:cNvPr id="21" name="Pentagon 20"/>
          <p:cNvSpPr/>
          <p:nvPr/>
        </p:nvSpPr>
        <p:spPr>
          <a:xfrm rot="5400000">
            <a:off x="2869621" y="3547781"/>
            <a:ext cx="380423" cy="976863"/>
          </a:xfrm>
          <a:prstGeom prst="homePlate">
            <a:avLst>
              <a:gd name="adj" fmla="val 4820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3570" y="3261226"/>
            <a:ext cx="7776865" cy="523220"/>
          </a:xfrm>
          <a:prstGeom prst="rect">
            <a:avLst/>
          </a:prstGeom>
          <a:noFill/>
        </p:spPr>
        <p:txBody>
          <a:bodyPr wrap="square" rtlCol="0">
            <a:spAutoFit/>
          </a:bodyPr>
          <a:lstStyle/>
          <a:p>
            <a:pPr algn="ctr"/>
            <a:r>
              <a:rPr lang="en-US" sz="2800" b="1" spc="600" dirty="0" smtClean="0">
                <a:solidFill>
                  <a:schemeClr val="tx1">
                    <a:lumMod val="65000"/>
                    <a:lumOff val="35000"/>
                  </a:schemeClr>
                </a:solidFill>
                <a:latin typeface="Century Gothic" pitchFamily="34" charset="0"/>
              </a:rPr>
              <a:t>KM Initiatives</a:t>
            </a:r>
            <a:endParaRPr lang="en-US" sz="2800" b="1" spc="600" dirty="0">
              <a:solidFill>
                <a:schemeClr val="tx1">
                  <a:lumMod val="65000"/>
                  <a:lumOff val="35000"/>
                </a:schemeClr>
              </a:solidFill>
              <a:latin typeface="Century Gothic" pitchFamily="34" charset="0"/>
            </a:endParaRPr>
          </a:p>
        </p:txBody>
      </p:sp>
      <p:sp>
        <p:nvSpPr>
          <p:cNvPr id="23" name="Pentagon 22"/>
          <p:cNvSpPr/>
          <p:nvPr/>
        </p:nvSpPr>
        <p:spPr>
          <a:xfrm rot="5400000">
            <a:off x="1285445" y="3547781"/>
            <a:ext cx="380423" cy="976863"/>
          </a:xfrm>
          <a:prstGeom prst="homePlate">
            <a:avLst>
              <a:gd name="adj" fmla="val 4820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 23"/>
          <p:cNvSpPr/>
          <p:nvPr/>
        </p:nvSpPr>
        <p:spPr>
          <a:xfrm rot="5400000">
            <a:off x="4453797" y="3547781"/>
            <a:ext cx="380423" cy="976863"/>
          </a:xfrm>
          <a:prstGeom prst="homePlate">
            <a:avLst>
              <a:gd name="adj" fmla="val 4820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p:cNvSpPr/>
          <p:nvPr/>
        </p:nvSpPr>
        <p:spPr>
          <a:xfrm rot="5400000">
            <a:off x="6037973" y="3547781"/>
            <a:ext cx="380423" cy="976863"/>
          </a:xfrm>
          <a:prstGeom prst="homePlate">
            <a:avLst>
              <a:gd name="adj" fmla="val 4820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p:nvSpPr>
        <p:spPr>
          <a:xfrm rot="5400000">
            <a:off x="7550141" y="3547781"/>
            <a:ext cx="380423" cy="976863"/>
          </a:xfrm>
          <a:prstGeom prst="homePlate">
            <a:avLst>
              <a:gd name="adj" fmla="val 4820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990" y="2074801"/>
            <a:ext cx="590191" cy="843131"/>
          </a:xfrm>
          <a:prstGeom prst="rect">
            <a:avLst/>
          </a:prstGeom>
          <a:effectLst>
            <a:outerShdw blurRad="50800" dist="38100" dir="2700000" algn="tl" rotWithShape="0">
              <a:prstClr val="black">
                <a:alpha val="40000"/>
              </a:prstClr>
            </a:outerShdw>
          </a:effectLst>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903" y="1986043"/>
            <a:ext cx="843131" cy="843131"/>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70" y="2055970"/>
            <a:ext cx="730995" cy="794168"/>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7417" y="2029787"/>
            <a:ext cx="620969" cy="788871"/>
          </a:xfrm>
          <a:prstGeom prst="rect">
            <a:avLst/>
          </a:prstGeom>
          <a:effectLst>
            <a:outerShdw blurRad="50800" dist="38100" dir="2700000" algn="tl" rotWithShape="0">
              <a:prstClr val="black">
                <a:alpha val="40000"/>
              </a:prstClr>
            </a:outerShdw>
          </a:effectLst>
        </p:spPr>
      </p:pic>
      <p:pic>
        <p:nvPicPr>
          <p:cNvPr id="42" name="Picture 41" descr="53-512.png"/>
          <p:cNvPicPr>
            <a:picLocks noChangeAspect="1"/>
          </p:cNvPicPr>
          <p:nvPr/>
        </p:nvPicPr>
        <p:blipFill>
          <a:blip r:embed="rId7">
            <a:lum bright="70000" contrast="-70000"/>
          </a:blip>
          <a:stretch>
            <a:fillRect/>
          </a:stretch>
        </p:blipFill>
        <p:spPr>
          <a:xfrm>
            <a:off x="1043608" y="2058050"/>
            <a:ext cx="936104" cy="936104"/>
          </a:xfrm>
          <a:prstGeom prst="rect">
            <a:avLst/>
          </a:prstGeom>
        </p:spPr>
      </p:pic>
      <p:sp>
        <p:nvSpPr>
          <p:cNvPr id="35" name="TextBox 34"/>
          <p:cNvSpPr txBox="1"/>
          <p:nvPr/>
        </p:nvSpPr>
        <p:spPr>
          <a:xfrm>
            <a:off x="2437656" y="4305672"/>
            <a:ext cx="1296144" cy="1615827"/>
          </a:xfrm>
          <a:prstGeom prst="rect">
            <a:avLst/>
          </a:prstGeom>
          <a:noFill/>
        </p:spPr>
        <p:txBody>
          <a:bodyPr wrap="square" rtlCol="0" anchor="t">
            <a:spAutoFit/>
          </a:bodyPr>
          <a:lstStyle/>
          <a:p>
            <a:pPr algn="ctr"/>
            <a:r>
              <a:rPr lang="en-MY" sz="1050" b="1" dirty="0">
                <a:solidFill>
                  <a:schemeClr val="bg1"/>
                </a:solidFill>
                <a:latin typeface="Century Gothic" panose="020B0502020202020204" pitchFamily="34" charset="0"/>
                <a:cs typeface="Arial" panose="020B0604020202020204" pitchFamily="34" charset="0"/>
              </a:rPr>
              <a:t>T2.3 Develop Customer Centric Workforce</a:t>
            </a:r>
          </a:p>
          <a:p>
            <a:pPr algn="ctr"/>
            <a:r>
              <a:rPr lang="en-US" sz="1050" b="1" dirty="0" smtClean="0">
                <a:solidFill>
                  <a:schemeClr val="bg1"/>
                </a:solidFill>
                <a:latin typeface="Century Gothic" panose="020B0502020202020204" pitchFamily="34" charset="0"/>
                <a:cs typeface="Arial" panose="020B0604020202020204" pitchFamily="34" charset="0"/>
              </a:rPr>
              <a:t> </a:t>
            </a:r>
            <a:endParaRPr lang="en-US" sz="1050" b="1" dirty="0">
              <a:solidFill>
                <a:schemeClr val="bg1"/>
              </a:solidFill>
              <a:latin typeface="Century Gothic" panose="020B0502020202020204" pitchFamily="34" charset="0"/>
              <a:cs typeface="Arial" panose="020B0604020202020204" pitchFamily="34" charset="0"/>
            </a:endParaRPr>
          </a:p>
          <a:p>
            <a:pPr marL="171450" lvl="0" indent="-171450">
              <a:buFont typeface="Arial" panose="020B0604020202020204" pitchFamily="34" charset="0"/>
              <a:buChar char="•"/>
            </a:pPr>
            <a:r>
              <a:rPr lang="en-US" sz="900" dirty="0">
                <a:solidFill>
                  <a:schemeClr val="bg1"/>
                </a:solidFill>
                <a:latin typeface="Century Gothic" panose="020B0502020202020204" pitchFamily="34" charset="0"/>
              </a:rPr>
              <a:t>Knowledge Sharing competency development</a:t>
            </a:r>
          </a:p>
          <a:p>
            <a:pPr marL="171450" lvl="0" indent="-171450">
              <a:buFont typeface="Arial" panose="020B0604020202020204" pitchFamily="34" charset="0"/>
              <a:buChar char="•"/>
            </a:pPr>
            <a:endParaRPr lang="en-MY" sz="1050" dirty="0">
              <a:solidFill>
                <a:schemeClr val="bg1"/>
              </a:solidFill>
              <a:latin typeface="Century Gothic" panose="020B0502020202020204" pitchFamily="34" charset="0"/>
            </a:endParaRPr>
          </a:p>
        </p:txBody>
      </p:sp>
      <p:sp>
        <p:nvSpPr>
          <p:cNvPr id="37" name="TextBox 36"/>
          <p:cNvSpPr txBox="1"/>
          <p:nvPr/>
        </p:nvSpPr>
        <p:spPr>
          <a:xfrm>
            <a:off x="4027984" y="4286436"/>
            <a:ext cx="1296144" cy="715581"/>
          </a:xfrm>
          <a:prstGeom prst="rect">
            <a:avLst/>
          </a:prstGeom>
          <a:noFill/>
        </p:spPr>
        <p:txBody>
          <a:bodyPr wrap="square" rtlCol="0" anchor="t">
            <a:spAutoFit/>
          </a:bodyPr>
          <a:lstStyle/>
          <a:p>
            <a:pPr algn="ctr"/>
            <a:r>
              <a:rPr lang="en-MY" sz="1050" b="1" dirty="0">
                <a:solidFill>
                  <a:schemeClr val="bg1"/>
                </a:solidFill>
                <a:latin typeface="Century Gothic" panose="020B0502020202020204" pitchFamily="34" charset="0"/>
                <a:cs typeface="Arial" panose="020B0604020202020204" pitchFamily="34" charset="0"/>
              </a:rPr>
              <a:t>T3.4 Identity and Develop Experts</a:t>
            </a:r>
          </a:p>
          <a:p>
            <a:pPr algn="ctr"/>
            <a:r>
              <a:rPr lang="en-US" sz="1050" b="1" dirty="0" smtClean="0">
                <a:solidFill>
                  <a:schemeClr val="bg1"/>
                </a:solidFill>
                <a:latin typeface="Century Gothic" panose="020B0502020202020204" pitchFamily="34" charset="0"/>
                <a:cs typeface="Arial" panose="020B0604020202020204" pitchFamily="34" charset="0"/>
              </a:rPr>
              <a:t> </a:t>
            </a:r>
            <a:endParaRPr lang="en-US" sz="1050" b="1" dirty="0">
              <a:solidFill>
                <a:schemeClr val="bg1"/>
              </a:solidFill>
              <a:latin typeface="Century Gothic" panose="020B0502020202020204" pitchFamily="34" charset="0"/>
              <a:cs typeface="Arial" panose="020B0604020202020204" pitchFamily="34" charset="0"/>
            </a:endParaRPr>
          </a:p>
          <a:p>
            <a:pPr marL="171450" lvl="0" indent="-171450">
              <a:buFont typeface="Arial" panose="020B0604020202020204" pitchFamily="34" charset="0"/>
              <a:buChar char="•"/>
            </a:pPr>
            <a:r>
              <a:rPr lang="en-US" sz="900" dirty="0">
                <a:solidFill>
                  <a:schemeClr val="bg1"/>
                </a:solidFill>
                <a:latin typeface="Century Gothic" panose="020B0502020202020204" pitchFamily="34" charset="0"/>
              </a:rPr>
              <a:t>SME Profile Page</a:t>
            </a:r>
          </a:p>
        </p:txBody>
      </p:sp>
      <p:sp>
        <p:nvSpPr>
          <p:cNvPr id="43" name="TextBox 42"/>
          <p:cNvSpPr txBox="1"/>
          <p:nvPr/>
        </p:nvSpPr>
        <p:spPr>
          <a:xfrm>
            <a:off x="5562600" y="4277142"/>
            <a:ext cx="1296144" cy="1315745"/>
          </a:xfrm>
          <a:prstGeom prst="rect">
            <a:avLst/>
          </a:prstGeom>
          <a:noFill/>
        </p:spPr>
        <p:txBody>
          <a:bodyPr wrap="square" rtlCol="0" anchor="t">
            <a:spAutoFit/>
          </a:bodyPr>
          <a:lstStyle/>
          <a:p>
            <a:pPr algn="ctr"/>
            <a:r>
              <a:rPr lang="en-US" sz="1050" b="1" dirty="0">
                <a:solidFill>
                  <a:schemeClr val="bg1"/>
                </a:solidFill>
                <a:latin typeface="Century Gothic" panose="020B0502020202020204" pitchFamily="34" charset="0"/>
                <a:cs typeface="Arial" panose="020B0604020202020204" pitchFamily="34" charset="0"/>
              </a:rPr>
              <a:t>T4.4 Develop Sustainable Champion</a:t>
            </a:r>
          </a:p>
          <a:p>
            <a:pPr algn="ctr"/>
            <a:r>
              <a:rPr lang="en-US" sz="1050" b="1" dirty="0" smtClean="0">
                <a:solidFill>
                  <a:schemeClr val="bg1"/>
                </a:solidFill>
                <a:latin typeface="Century Gothic" panose="020B0502020202020204" pitchFamily="34" charset="0"/>
                <a:cs typeface="Arial" panose="020B0604020202020204" pitchFamily="34" charset="0"/>
              </a:rPr>
              <a:t> </a:t>
            </a:r>
            <a:endParaRPr lang="en-US" sz="1050" b="1" dirty="0">
              <a:solidFill>
                <a:schemeClr val="bg1"/>
              </a:solidFill>
              <a:latin typeface="Century Gothic" panose="020B0502020202020204" pitchFamily="34" charset="0"/>
              <a:cs typeface="Arial" panose="020B0604020202020204" pitchFamily="34" charset="0"/>
            </a:endParaRPr>
          </a:p>
          <a:p>
            <a:pPr marL="171450" lvl="0" indent="-171450">
              <a:buFont typeface="Arial" panose="020B0604020202020204" pitchFamily="34" charset="0"/>
              <a:buChar char="•"/>
            </a:pPr>
            <a:r>
              <a:rPr lang="en-MY" sz="900" dirty="0" err="1">
                <a:solidFill>
                  <a:schemeClr val="bg1"/>
                </a:solidFill>
                <a:latin typeface="Century Gothic" panose="020B0502020202020204" pitchFamily="34" charset="0"/>
              </a:rPr>
              <a:t>WikiGreen</a:t>
            </a:r>
            <a:r>
              <a:rPr lang="en-MY" sz="900" dirty="0">
                <a:solidFill>
                  <a:schemeClr val="bg1"/>
                </a:solidFill>
                <a:latin typeface="Century Gothic" panose="020B0502020202020204" pitchFamily="34" charset="0"/>
              </a:rPr>
              <a:t> and </a:t>
            </a:r>
            <a:r>
              <a:rPr lang="en-MY" sz="900" dirty="0" err="1">
                <a:solidFill>
                  <a:schemeClr val="bg1"/>
                </a:solidFill>
                <a:latin typeface="Century Gothic" panose="020B0502020202020204" pitchFamily="34" charset="0"/>
              </a:rPr>
              <a:t>WikiTAM</a:t>
            </a:r>
            <a:r>
              <a:rPr lang="en-MY" sz="900" dirty="0">
                <a:solidFill>
                  <a:schemeClr val="bg1"/>
                </a:solidFill>
                <a:latin typeface="Century Gothic" panose="020B0502020202020204" pitchFamily="34" charset="0"/>
              </a:rPr>
              <a:t> in </a:t>
            </a:r>
            <a:r>
              <a:rPr lang="en-MY" sz="900" dirty="0" err="1" smtClean="0">
                <a:solidFill>
                  <a:schemeClr val="bg1"/>
                </a:solidFill>
                <a:latin typeface="Century Gothic" panose="020B0502020202020204" pitchFamily="34" charset="0"/>
              </a:rPr>
              <a:t>Jpedia</a:t>
            </a:r>
            <a:endParaRPr lang="en-MY" sz="900" dirty="0" smtClean="0">
              <a:solidFill>
                <a:schemeClr val="bg1"/>
              </a:solidFill>
              <a:latin typeface="Century Gothic" panose="020B0502020202020204" pitchFamily="34" charset="0"/>
            </a:endParaRPr>
          </a:p>
          <a:p>
            <a:pPr marL="171450" lvl="0" indent="-171450">
              <a:buFont typeface="Arial" panose="020B0604020202020204" pitchFamily="34" charset="0"/>
              <a:buChar char="•"/>
            </a:pPr>
            <a:endParaRPr lang="en-MY" sz="1050" dirty="0">
              <a:solidFill>
                <a:schemeClr val="bg1"/>
              </a:solidFill>
              <a:latin typeface="Century Gothic" panose="020B0502020202020204" pitchFamily="34" charset="0"/>
            </a:endParaRPr>
          </a:p>
        </p:txBody>
      </p:sp>
      <p:sp>
        <p:nvSpPr>
          <p:cNvPr id="44" name="TextBox 43"/>
          <p:cNvSpPr txBox="1"/>
          <p:nvPr/>
        </p:nvSpPr>
        <p:spPr>
          <a:xfrm>
            <a:off x="7085856" y="4267200"/>
            <a:ext cx="1296144" cy="2100575"/>
          </a:xfrm>
          <a:prstGeom prst="rect">
            <a:avLst/>
          </a:prstGeom>
          <a:noFill/>
        </p:spPr>
        <p:txBody>
          <a:bodyPr wrap="square" rtlCol="0" anchor="t">
            <a:spAutoFit/>
          </a:bodyPr>
          <a:lstStyle/>
          <a:p>
            <a:pPr algn="ctr"/>
            <a:r>
              <a:rPr lang="en-MY" sz="1050" b="1" dirty="0" smtClean="0">
                <a:solidFill>
                  <a:schemeClr val="bg1"/>
                </a:solidFill>
                <a:latin typeface="Century Gothic" panose="020B0502020202020204" pitchFamily="34" charset="0"/>
                <a:cs typeface="Arial" panose="020B0604020202020204" pitchFamily="34" charset="0"/>
              </a:rPr>
              <a:t>T5.3 Enrich </a:t>
            </a:r>
            <a:r>
              <a:rPr lang="en-MY" sz="1050" b="1" dirty="0">
                <a:solidFill>
                  <a:schemeClr val="bg1"/>
                </a:solidFill>
                <a:latin typeface="Century Gothic" panose="020B0502020202020204" pitchFamily="34" charset="0"/>
                <a:cs typeface="Arial" panose="020B0604020202020204" pitchFamily="34" charset="0"/>
              </a:rPr>
              <a:t>Organisational Knowledge Base</a:t>
            </a:r>
          </a:p>
          <a:p>
            <a:pPr lvl="0" algn="ctr"/>
            <a:r>
              <a:rPr lang="en-MY" sz="1050" dirty="0" smtClean="0">
                <a:solidFill>
                  <a:schemeClr val="bg1"/>
                </a:solidFill>
                <a:latin typeface="Century Gothic" panose="020B0502020202020204" pitchFamily="34" charset="0"/>
              </a:rPr>
              <a:t>&amp;</a:t>
            </a:r>
            <a:endParaRPr lang="en-MY" sz="1050" dirty="0">
              <a:solidFill>
                <a:schemeClr val="bg1"/>
              </a:solidFill>
              <a:latin typeface="Century Gothic" panose="020B0502020202020204" pitchFamily="34" charset="0"/>
            </a:endParaRPr>
          </a:p>
          <a:p>
            <a:pPr lvl="0" algn="ctr"/>
            <a:r>
              <a:rPr lang="en-MY" sz="1050" b="1" dirty="0">
                <a:solidFill>
                  <a:schemeClr val="bg1"/>
                </a:solidFill>
                <a:latin typeface="Century Gothic" panose="020B0502020202020204" pitchFamily="34" charset="0"/>
              </a:rPr>
              <a:t>T5.4 Develop Innovative Centric Workforce</a:t>
            </a:r>
          </a:p>
          <a:p>
            <a:pPr lvl="0"/>
            <a:endParaRPr lang="en-MY" sz="1050" dirty="0" smtClean="0">
              <a:solidFill>
                <a:schemeClr val="bg1"/>
              </a:solidFill>
              <a:latin typeface="Century Gothic" panose="020B0502020202020204" pitchFamily="34" charset="0"/>
            </a:endParaRPr>
          </a:p>
          <a:p>
            <a:pPr marL="171450" lvl="0" indent="-171450">
              <a:buFont typeface="Arial" panose="020B0604020202020204" pitchFamily="34" charset="0"/>
              <a:buChar char="•"/>
            </a:pPr>
            <a:r>
              <a:rPr lang="en-US" sz="900" dirty="0">
                <a:solidFill>
                  <a:schemeClr val="bg1"/>
                </a:solidFill>
                <a:latin typeface="Century Gothic" panose="020B0502020202020204" pitchFamily="34" charset="0"/>
              </a:rPr>
              <a:t>Enhance </a:t>
            </a:r>
            <a:r>
              <a:rPr lang="en-US" sz="900" dirty="0" smtClean="0">
                <a:solidFill>
                  <a:schemeClr val="bg1"/>
                </a:solidFill>
                <a:latin typeface="Century Gothic" panose="020B0502020202020204" pitchFamily="34" charset="0"/>
              </a:rPr>
              <a:t>ECKM,, Governance, e-Learning, </a:t>
            </a:r>
            <a:r>
              <a:rPr lang="en-MY" sz="900" dirty="0" smtClean="0">
                <a:solidFill>
                  <a:schemeClr val="bg1"/>
                </a:solidFill>
                <a:latin typeface="Century Gothic" panose="020B0502020202020204" pitchFamily="34" charset="0"/>
              </a:rPr>
              <a:t>CoP Sustenance,</a:t>
            </a:r>
            <a:endParaRPr lang="en-MY" sz="900" dirty="0">
              <a:solidFill>
                <a:schemeClr val="bg1"/>
              </a:solidFill>
              <a:latin typeface="Century Gothic" panose="020B0502020202020204" pitchFamily="34" charset="0"/>
            </a:endParaRPr>
          </a:p>
        </p:txBody>
      </p:sp>
      <p:sp>
        <p:nvSpPr>
          <p:cNvPr id="2" name="Rectangle 1"/>
          <p:cNvSpPr/>
          <p:nvPr/>
        </p:nvSpPr>
        <p:spPr>
          <a:xfrm>
            <a:off x="0" y="87868"/>
            <a:ext cx="9144000" cy="400110"/>
          </a:xfrm>
          <a:prstGeom prst="rect">
            <a:avLst/>
          </a:prstGeom>
          <a:solidFill>
            <a:schemeClr val="accent6">
              <a:lumMod val="60000"/>
              <a:lumOff val="40000"/>
            </a:schemeClr>
          </a:solidFill>
          <a:effectLst/>
        </p:spPr>
        <p:txBody>
          <a:bodyPr wrap="square">
            <a:spAutoFit/>
          </a:bodyPr>
          <a:lstStyle/>
          <a:p>
            <a:pPr algn="ctr"/>
            <a:r>
              <a:rPr lang="en-MY" sz="2000" b="1" dirty="0">
                <a:solidFill>
                  <a:schemeClr val="accent6">
                    <a:lumMod val="50000"/>
                  </a:schemeClr>
                </a:solidFill>
                <a:effectLst>
                  <a:reflection blurRad="6350" stA="60000" endA="900" endPos="58000" dir="5400000" sy="-100000" algn="bl" rotWithShape="0"/>
                </a:effectLst>
                <a:latin typeface="Century Gothic" panose="020B0502020202020204" pitchFamily="34" charset="0"/>
                <a:cs typeface="Arial" pitchFamily="34" charset="0"/>
              </a:rPr>
              <a:t>KM is a KEY </a:t>
            </a:r>
            <a:r>
              <a:rPr lang="en-MY" sz="2000" b="1" dirty="0" smtClean="0">
                <a:solidFill>
                  <a:schemeClr val="accent6">
                    <a:lumMod val="50000"/>
                  </a:schemeClr>
                </a:solidFill>
                <a:effectLst>
                  <a:reflection blurRad="6350" stA="60000" endA="900" endPos="58000" dir="5400000" sy="-100000" algn="bl" rotWithShape="0"/>
                </a:effectLst>
                <a:latin typeface="Century Gothic" panose="020B0502020202020204" pitchFamily="34" charset="0"/>
                <a:cs typeface="Arial" pitchFamily="34" charset="0"/>
              </a:rPr>
              <a:t>component in </a:t>
            </a:r>
            <a:r>
              <a:rPr lang="en-MY" sz="2000" dirty="0">
                <a:solidFill>
                  <a:schemeClr val="accent6">
                    <a:lumMod val="50000"/>
                  </a:schemeClr>
                </a:solidFill>
                <a:effectLst>
                  <a:reflection blurRad="6350" stA="60000" endA="900" endPos="58000" dir="5400000" sy="-100000" algn="bl" rotWithShape="0"/>
                </a:effectLst>
                <a:latin typeface="Century Gothic" panose="020B0502020202020204" pitchFamily="34" charset="0"/>
                <a:cs typeface="Arial" pitchFamily="34" charset="0"/>
              </a:rPr>
              <a:t>JKR Strategic Framework 2016-2020</a:t>
            </a:r>
          </a:p>
        </p:txBody>
      </p:sp>
    </p:spTree>
    <p:extLst>
      <p:ext uri="{BB962C8B-B14F-4D97-AF65-F5344CB8AC3E}">
        <p14:creationId xmlns:p14="http://schemas.microsoft.com/office/powerpoint/2010/main" val="2216745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1" grpId="0" animBg="1"/>
      <p:bldP spid="22" grpId="0"/>
      <p:bldP spid="23" grpId="0" animBg="1"/>
      <p:bldP spid="24" grpId="0" animBg="1"/>
      <p:bldP spid="25" grpId="0" animBg="1"/>
      <p:bldP spid="26" grpId="0" animBg="1"/>
      <p:bldP spid="35" grpId="0"/>
      <p:bldP spid="37"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42548" y="48278"/>
            <a:ext cx="7857335" cy="523220"/>
          </a:xfrm>
          <a:prstGeom prst="rect">
            <a:avLst/>
          </a:prstGeom>
          <a:solidFill>
            <a:schemeClr val="accent3">
              <a:lumMod val="40000"/>
              <a:lumOff val="60000"/>
            </a:schemeClr>
          </a:solidFill>
        </p:spPr>
        <p:txBody>
          <a:bodyPr wrap="square" rtlCol="0">
            <a:spAutoFit/>
          </a:bodyPr>
          <a:lstStyle/>
          <a:p>
            <a:pPr algn="ctr"/>
            <a:r>
              <a:rPr lang="en-US" sz="2800" dirty="0" smtClean="0">
                <a:solidFill>
                  <a:schemeClr val="tx2">
                    <a:lumMod val="75000"/>
                  </a:schemeClr>
                </a:solidFill>
                <a:effectLst>
                  <a:outerShdw blurRad="38100" dist="38100" dir="2700000" algn="tl">
                    <a:srgbClr val="000000">
                      <a:alpha val="43137"/>
                    </a:srgbClr>
                  </a:outerShdw>
                </a:effectLst>
              </a:rPr>
              <a:t>JKR </a:t>
            </a:r>
            <a:r>
              <a:rPr lang="en-US" sz="2800" dirty="0" err="1" smtClean="0">
                <a:solidFill>
                  <a:schemeClr val="tx2">
                    <a:lumMod val="75000"/>
                  </a:schemeClr>
                </a:solidFill>
                <a:effectLst>
                  <a:outerShdw blurRad="38100" dist="38100" dir="2700000" algn="tl">
                    <a:srgbClr val="000000">
                      <a:alpha val="43137"/>
                    </a:srgbClr>
                  </a:outerShdw>
                </a:effectLst>
              </a:rPr>
              <a:t>CoPs</a:t>
            </a:r>
            <a:r>
              <a:rPr lang="en-US" sz="2800" dirty="0" smtClean="0">
                <a:solidFill>
                  <a:schemeClr val="tx2">
                    <a:lumMod val="75000"/>
                  </a:schemeClr>
                </a:solidFill>
                <a:effectLst>
                  <a:outerShdw blurRad="38100" dist="38100" dir="2700000" algn="tl">
                    <a:srgbClr val="000000">
                      <a:alpha val="43137"/>
                    </a:srgbClr>
                  </a:outerShdw>
                </a:effectLst>
              </a:rPr>
              <a:t> </a:t>
            </a:r>
            <a:endParaRPr lang="en-US" sz="2800" i="1" dirty="0">
              <a:solidFill>
                <a:schemeClr val="tx2">
                  <a:lumMod val="75000"/>
                </a:schemeClr>
              </a:solidFill>
              <a:effectLst>
                <a:outerShdw blurRad="38100" dist="38100" dir="2700000" algn="tl">
                  <a:srgbClr val="000000">
                    <a:alpha val="43137"/>
                  </a:srgbClr>
                </a:outerShdw>
              </a:effectLst>
            </a:endParaRPr>
          </a:p>
        </p:txBody>
      </p:sp>
      <p:cxnSp>
        <p:nvCxnSpPr>
          <p:cNvPr id="8" name="Straight Connector 7"/>
          <p:cNvCxnSpPr/>
          <p:nvPr/>
        </p:nvCxnSpPr>
        <p:spPr>
          <a:xfrm flipV="1">
            <a:off x="108284" y="1142999"/>
            <a:ext cx="8991600" cy="76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2648" y="1447800"/>
            <a:ext cx="5721682" cy="3416320"/>
          </a:xfrm>
          <a:prstGeom prst="rect">
            <a:avLst/>
          </a:prstGeom>
          <a:solidFill>
            <a:schemeClr val="bg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nSpc>
                <a:spcPct val="150000"/>
              </a:lnSpc>
            </a:pPr>
            <a:r>
              <a:rPr lang="en-US" sz="2400" b="1" dirty="0" smtClean="0">
                <a:solidFill>
                  <a:srgbClr val="002060"/>
                </a:solidFill>
              </a:rPr>
              <a:t>Peer networks of practitioners </a:t>
            </a:r>
            <a:r>
              <a:rPr lang="en-US" sz="2400" b="1" dirty="0" smtClean="0">
                <a:solidFill>
                  <a:schemeClr val="accent2">
                    <a:lumMod val="75000"/>
                  </a:schemeClr>
                </a:solidFill>
              </a:rPr>
              <a:t>within JKR </a:t>
            </a:r>
            <a:r>
              <a:rPr lang="en-US" sz="2400" b="1" dirty="0" smtClean="0">
                <a:solidFill>
                  <a:srgbClr val="002060"/>
                </a:solidFill>
              </a:rPr>
              <a:t>who help each other to </a:t>
            </a:r>
            <a:r>
              <a:rPr lang="en-US" sz="2400" b="1" dirty="0" smtClean="0">
                <a:solidFill>
                  <a:schemeClr val="accent2">
                    <a:lumMod val="75000"/>
                  </a:schemeClr>
                </a:solidFill>
              </a:rPr>
              <a:t>perform better </a:t>
            </a:r>
            <a:r>
              <a:rPr lang="en-US" sz="2400" b="1" dirty="0" smtClean="0">
                <a:solidFill>
                  <a:srgbClr val="002060"/>
                </a:solidFill>
              </a:rPr>
              <a:t>by </a:t>
            </a:r>
            <a:r>
              <a:rPr lang="en-US" sz="2400" b="1" dirty="0" smtClean="0">
                <a:solidFill>
                  <a:schemeClr val="accent2">
                    <a:lumMod val="75000"/>
                  </a:schemeClr>
                </a:solidFill>
              </a:rPr>
              <a:t>sharing knowledge and experience</a:t>
            </a:r>
            <a:r>
              <a:rPr lang="en-US" sz="2400" b="1" dirty="0" smtClean="0">
                <a:solidFill>
                  <a:srgbClr val="002060"/>
                </a:solidFill>
              </a:rPr>
              <a:t>.</a:t>
            </a:r>
          </a:p>
          <a:p>
            <a:pPr>
              <a:lnSpc>
                <a:spcPct val="150000"/>
              </a:lnSpc>
            </a:pPr>
            <a:r>
              <a:rPr lang="en-US" sz="2400" b="1" dirty="0" smtClean="0">
                <a:solidFill>
                  <a:srgbClr val="002060"/>
                </a:solidFill>
              </a:rPr>
              <a:t>Through this collaborative environment, </a:t>
            </a:r>
            <a:r>
              <a:rPr lang="en-US" sz="2400" b="1" dirty="0" smtClean="0">
                <a:solidFill>
                  <a:schemeClr val="accent2">
                    <a:lumMod val="75000"/>
                  </a:schemeClr>
                </a:solidFill>
              </a:rPr>
              <a:t>new knowledge</a:t>
            </a:r>
            <a:r>
              <a:rPr lang="en-US" sz="2400" b="1" dirty="0" smtClean="0">
                <a:solidFill>
                  <a:srgbClr val="002060"/>
                </a:solidFill>
              </a:rPr>
              <a:t> is created and will help spark </a:t>
            </a:r>
            <a:r>
              <a:rPr lang="en-US" sz="2400" b="1" dirty="0" smtClean="0">
                <a:solidFill>
                  <a:schemeClr val="accent2">
                    <a:lumMod val="75000"/>
                  </a:schemeClr>
                </a:solidFill>
              </a:rPr>
              <a:t>innovation</a:t>
            </a:r>
            <a:endParaRPr lang="en-US" sz="2400" b="1" dirty="0">
              <a:solidFill>
                <a:schemeClr val="accent2">
                  <a:lumMod val="75000"/>
                </a:schemeClr>
              </a:solidFill>
            </a:endParaRPr>
          </a:p>
        </p:txBody>
      </p:sp>
      <p:pic>
        <p:nvPicPr>
          <p:cNvPr id="11" name="Picture 1" descr="D:\ROZNITA OTHMAN\CoP_DISK D\CoP Promo\BadgeJCOP00_revised 122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74" r="10942" b="6987"/>
          <a:stretch/>
        </p:blipFill>
        <p:spPr bwMode="auto">
          <a:xfrm>
            <a:off x="62747" y="-19052"/>
            <a:ext cx="1179802"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rotWithShape="1">
          <a:blip r:embed="rId3" cstate="print"/>
          <a:srcRect t="28292" r="53403" b="24001"/>
          <a:stretch/>
        </p:blipFill>
        <p:spPr bwMode="auto">
          <a:xfrm>
            <a:off x="5940391" y="1447800"/>
            <a:ext cx="3197192" cy="2523885"/>
          </a:xfrm>
          <a:prstGeom prst="rect">
            <a:avLst/>
          </a:prstGeom>
          <a:ln>
            <a:noFill/>
          </a:ln>
          <a:effectLst>
            <a:innerShdw blurRad="114300">
              <a:prstClr val="black"/>
            </a:innerShdw>
          </a:effectLst>
          <a:scene3d>
            <a:camera prst="perspectiveContrastingLeftFacing"/>
            <a:lightRig rig="threePt" dir="t"/>
          </a:scene3d>
          <a:sp3d>
            <a:bevelT prst="convex"/>
          </a:sp3d>
          <a:extLst>
            <a:ext uri="{53640926-AAD7-44D8-BBD7-CCE9431645EC}">
              <a14:shadowObscured xmlns:a14="http://schemas.microsoft.com/office/drawing/2010/main"/>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5666475"/>
            <a:ext cx="4171276" cy="100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667" y="5666475"/>
            <a:ext cx="4171276" cy="100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275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MY"/>
          </a:p>
        </p:txBody>
      </p:sp>
      <p:sp>
        <p:nvSpPr>
          <p:cNvPr id="4" name="Picture Placeholder 3"/>
          <p:cNvSpPr>
            <a:spLocks noGrp="1"/>
          </p:cNvSpPr>
          <p:nvPr>
            <p:ph type="pic" idx="10"/>
          </p:nvPr>
        </p:nvSpPr>
        <p:spPr/>
      </p:sp>
      <p:sp>
        <p:nvSpPr>
          <p:cNvPr id="5" name="Subtitle 4"/>
          <p:cNvSpPr>
            <a:spLocks noGrp="1"/>
          </p:cNvSpPr>
          <p:nvPr>
            <p:ph type="subTitle" idx="11"/>
          </p:nvPr>
        </p:nvSpPr>
        <p:spPr/>
        <p:txBody>
          <a:bodyPr/>
          <a:lstStyle/>
          <a:p>
            <a:endParaRPr lang="en-MY"/>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53" t="17186" r="11261"/>
          <a:stretch/>
        </p:blipFill>
        <p:spPr bwMode="auto">
          <a:xfrm>
            <a:off x="0" y="516510"/>
            <a:ext cx="9144001" cy="504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0"/>
            <a:ext cx="9144000" cy="523220"/>
          </a:xfrm>
          <a:prstGeom prst="rect">
            <a:avLst/>
          </a:prstGeom>
          <a:solidFill>
            <a:schemeClr val="accent3">
              <a:lumMod val="40000"/>
              <a:lumOff val="60000"/>
            </a:schemeClr>
          </a:solidFill>
        </p:spPr>
        <p:txBody>
          <a:bodyPr wrap="square" rtlCol="0">
            <a:spAutoFit/>
          </a:bodyPr>
          <a:lstStyle/>
          <a:p>
            <a:pPr algn="ctr"/>
            <a:r>
              <a:rPr lang="en-US" sz="2800" b="1" dirty="0" smtClean="0">
                <a:solidFill>
                  <a:schemeClr val="tx2"/>
                </a:solidFill>
              </a:rPr>
              <a:t>Cultivating </a:t>
            </a:r>
            <a:r>
              <a:rPr lang="en-US" sz="2800" b="1" dirty="0" err="1" smtClean="0">
                <a:solidFill>
                  <a:schemeClr val="tx2"/>
                </a:solidFill>
              </a:rPr>
              <a:t>CoP</a:t>
            </a:r>
            <a:r>
              <a:rPr lang="en-US" sz="2800" b="1" dirty="0" smtClean="0">
                <a:solidFill>
                  <a:schemeClr val="tx2"/>
                </a:solidFill>
              </a:rPr>
              <a:t> in JKR</a:t>
            </a:r>
            <a:endParaRPr lang="en-US" sz="2800" b="1" dirty="0">
              <a:solidFill>
                <a:schemeClr val="tx2"/>
              </a:solidFill>
            </a:endParaRPr>
          </a:p>
        </p:txBody>
      </p:sp>
    </p:spTree>
    <p:extLst>
      <p:ext uri="{BB962C8B-B14F-4D97-AF65-F5344CB8AC3E}">
        <p14:creationId xmlns:p14="http://schemas.microsoft.com/office/powerpoint/2010/main" val="1266676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40875963"/>
              </p:ext>
            </p:extLst>
          </p:nvPr>
        </p:nvGraphicFramePr>
        <p:xfrm>
          <a:off x="381000" y="1473200"/>
          <a:ext cx="85344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0" y="238780"/>
            <a:ext cx="9144000" cy="523220"/>
          </a:xfrm>
          <a:prstGeom prst="rect">
            <a:avLst/>
          </a:prstGeom>
          <a:solidFill>
            <a:schemeClr val="accent3">
              <a:lumMod val="40000"/>
              <a:lumOff val="60000"/>
            </a:schemeClr>
          </a:solidFill>
        </p:spPr>
        <p:txBody>
          <a:bodyPr wrap="square" rtlCol="0">
            <a:spAutoFit/>
          </a:bodyPr>
          <a:lstStyle/>
          <a:p>
            <a:pPr algn="ctr"/>
            <a:r>
              <a:rPr lang="en-US" sz="2800" b="1" dirty="0" err="1" smtClean="0">
                <a:solidFill>
                  <a:schemeClr val="accent1">
                    <a:lumMod val="75000"/>
                  </a:schemeClr>
                </a:solidFill>
                <a:effectLst/>
                <a:latin typeface="Franklin Gothic Medium" panose="020B0603020102020204" pitchFamily="34" charset="0"/>
              </a:rPr>
              <a:t>CoP</a:t>
            </a:r>
            <a:r>
              <a:rPr lang="en-US" sz="2800" b="1" dirty="0" smtClean="0">
                <a:solidFill>
                  <a:schemeClr val="accent1">
                    <a:lumMod val="75000"/>
                  </a:schemeClr>
                </a:solidFill>
                <a:effectLst/>
                <a:latin typeface="Franklin Gothic Medium" panose="020B0603020102020204" pitchFamily="34" charset="0"/>
              </a:rPr>
              <a:t> </a:t>
            </a:r>
            <a:r>
              <a:rPr lang="en-US" sz="2800" b="1" dirty="0" smtClean="0">
                <a:solidFill>
                  <a:schemeClr val="accent1">
                    <a:lumMod val="75000"/>
                  </a:schemeClr>
                </a:solidFill>
                <a:effectLst/>
                <a:latin typeface="Franklin Gothic Medium" panose="020B0603020102020204" pitchFamily="34" charset="0"/>
              </a:rPr>
              <a:t>Domains @ JKR</a:t>
            </a:r>
            <a:endParaRPr lang="en-US" sz="2800" b="1" dirty="0">
              <a:solidFill>
                <a:schemeClr val="accent1">
                  <a:lumMod val="75000"/>
                </a:schemeClr>
              </a:solidFill>
              <a:effectLst/>
              <a:latin typeface="Franklin Gothic Medium" panose="020B0603020102020204" pitchFamily="34" charset="0"/>
            </a:endParaRPr>
          </a:p>
        </p:txBody>
      </p:sp>
    </p:spTree>
    <p:extLst>
      <p:ext uri="{BB962C8B-B14F-4D97-AF65-F5344CB8AC3E}">
        <p14:creationId xmlns:p14="http://schemas.microsoft.com/office/powerpoint/2010/main" val="373860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818" y="1059873"/>
            <a:ext cx="7716982" cy="5340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26367"/>
            <a:ext cx="9144000" cy="646331"/>
          </a:xfrm>
          <a:prstGeom prst="rect">
            <a:avLst/>
          </a:prstGeom>
          <a:solidFill>
            <a:schemeClr val="accent3">
              <a:lumMod val="40000"/>
              <a:lumOff val="60000"/>
            </a:schemeClr>
          </a:solidFill>
        </p:spPr>
        <p:txBody>
          <a:bodyPr wrap="square" rtlCol="0">
            <a:spAutoFit/>
          </a:bodyPr>
          <a:lstStyle/>
          <a:p>
            <a:pPr algn="r"/>
            <a:r>
              <a:rPr lang="en-US" sz="3600" b="1" dirty="0" smtClean="0">
                <a:solidFill>
                  <a:schemeClr val="tx2"/>
                </a:solidFill>
              </a:rPr>
              <a:t>Use</a:t>
            </a:r>
            <a:r>
              <a:rPr lang="en-US" sz="2800" b="1" dirty="0" smtClean="0">
                <a:solidFill>
                  <a:schemeClr val="tx2"/>
                </a:solidFill>
              </a:rPr>
              <a:t> What We Already Know</a:t>
            </a:r>
            <a:endParaRPr lang="en-US" sz="2800" b="1" dirty="0">
              <a:solidFill>
                <a:schemeClr val="tx2"/>
              </a:solidFill>
            </a:endParaRPr>
          </a:p>
        </p:txBody>
      </p:sp>
      <p:sp>
        <p:nvSpPr>
          <p:cNvPr id="6" name="Footer Placeholder 5"/>
          <p:cNvSpPr>
            <a:spLocks noGrp="1"/>
          </p:cNvSpPr>
          <p:nvPr>
            <p:ph type="ftr" sz="quarter" idx="11"/>
          </p:nvPr>
        </p:nvSpPr>
        <p:spPr>
          <a:xfrm>
            <a:off x="0" y="6492875"/>
            <a:ext cx="2895600" cy="365125"/>
          </a:xfrm>
        </p:spPr>
        <p:txBody>
          <a:bodyPr/>
          <a:lstStyle/>
          <a:p>
            <a:r>
              <a:rPr lang="en-US" b="1" dirty="0" err="1" smtClean="0"/>
              <a:t>Kursus</a:t>
            </a:r>
            <a:r>
              <a:rPr lang="en-US" b="1" dirty="0" smtClean="0"/>
              <a:t> PPPN - 4/9/2016</a:t>
            </a:r>
            <a:endParaRPr lang="en-US" b="1" dirty="0"/>
          </a:p>
        </p:txBody>
      </p:sp>
      <p:sp>
        <p:nvSpPr>
          <p:cNvPr id="7" name="Slide Number Placeholder 6"/>
          <p:cNvSpPr>
            <a:spLocks noGrp="1"/>
          </p:cNvSpPr>
          <p:nvPr>
            <p:ph type="sldNum" sz="quarter" idx="12"/>
          </p:nvPr>
        </p:nvSpPr>
        <p:spPr/>
        <p:txBody>
          <a:bodyPr/>
          <a:lstStyle/>
          <a:p>
            <a:fld id="{C8A1FEF6-77F0-4C19-A53C-6C8D1926112D}" type="slidenum">
              <a:rPr lang="en-US" smtClean="0"/>
              <a:t>23</a:t>
            </a:fld>
            <a:endParaRPr lang="en-US"/>
          </a:p>
        </p:txBody>
      </p:sp>
    </p:spTree>
    <p:extLst>
      <p:ext uri="{BB962C8B-B14F-4D97-AF65-F5344CB8AC3E}">
        <p14:creationId xmlns:p14="http://schemas.microsoft.com/office/powerpoint/2010/main" val="435473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526654841"/>
              </p:ext>
            </p:extLst>
          </p:nvPr>
        </p:nvGraphicFramePr>
        <p:xfrm>
          <a:off x="0" y="1175779"/>
          <a:ext cx="9144000" cy="5650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4637" y="91635"/>
            <a:ext cx="9144000" cy="1077218"/>
          </a:xfrm>
          <a:prstGeom prst="rect">
            <a:avLst/>
          </a:prstGeom>
          <a:solidFill>
            <a:schemeClr val="accent3">
              <a:lumMod val="40000"/>
              <a:lumOff val="60000"/>
            </a:schemeClr>
          </a:solidFill>
        </p:spPr>
        <p:txBody>
          <a:bodyPr wrap="square" rtlCol="0">
            <a:spAutoFit/>
          </a:bodyPr>
          <a:lstStyle/>
          <a:p>
            <a:pPr algn="ctr"/>
            <a:r>
              <a:rPr lang="en-US" sz="3200" b="1" dirty="0" smtClean="0">
                <a:solidFill>
                  <a:schemeClr val="accent4">
                    <a:lumMod val="50000"/>
                  </a:schemeClr>
                </a:solidFill>
              </a:rPr>
              <a:t>Project Knowledge Reuse – </a:t>
            </a:r>
          </a:p>
          <a:p>
            <a:pPr algn="ctr"/>
            <a:r>
              <a:rPr lang="en-US" sz="3200" b="1" dirty="0" smtClean="0">
                <a:solidFill>
                  <a:schemeClr val="accent4">
                    <a:lumMod val="50000"/>
                  </a:schemeClr>
                </a:solidFill>
              </a:rPr>
              <a:t>Project Lessons Learned (PLL)</a:t>
            </a:r>
          </a:p>
        </p:txBody>
      </p:sp>
      <p:pic>
        <p:nvPicPr>
          <p:cNvPr id="6" name="Picture 5"/>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l="10821" t="15476" r="22471" b="19697"/>
          <a:stretch/>
        </p:blipFill>
        <p:spPr bwMode="auto">
          <a:xfrm>
            <a:off x="3962400" y="3962400"/>
            <a:ext cx="5181600" cy="2895600"/>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27709" y="1175780"/>
            <a:ext cx="2971800" cy="2286000"/>
          </a:xfrm>
          <a:prstGeom prst="ellipse">
            <a:avLst/>
          </a:prstGeom>
          <a:solidFill>
            <a:schemeClr val="accent1">
              <a:lumMod val="20000"/>
              <a:lumOff val="8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Slide Number Placeholder 4"/>
          <p:cNvSpPr>
            <a:spLocks noGrp="1"/>
          </p:cNvSpPr>
          <p:nvPr>
            <p:ph type="sldNum" sz="quarter" idx="12"/>
          </p:nvPr>
        </p:nvSpPr>
        <p:spPr/>
        <p:txBody>
          <a:bodyPr/>
          <a:lstStyle/>
          <a:p>
            <a:fld id="{C8A1FEF6-77F0-4C19-A53C-6C8D1926112D}" type="slidenum">
              <a:rPr lang="en-US" smtClean="0"/>
              <a:t>24</a:t>
            </a:fld>
            <a:endParaRPr lang="en-US"/>
          </a:p>
        </p:txBody>
      </p:sp>
    </p:spTree>
    <p:extLst>
      <p:ext uri="{BB962C8B-B14F-4D97-AF65-F5344CB8AC3E}">
        <p14:creationId xmlns:p14="http://schemas.microsoft.com/office/powerpoint/2010/main" val="1501185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295400"/>
            <a:ext cx="8305800" cy="4343400"/>
          </a:xfrm>
          <a:solidFill>
            <a:schemeClr val="tx2">
              <a:lumMod val="20000"/>
              <a:lumOff val="80000"/>
              <a:alpha val="31000"/>
            </a:schemeClr>
          </a:solidFill>
        </p:spPr>
        <p:txBody>
          <a:bodyPr>
            <a:noAutofit/>
          </a:bodyPr>
          <a:lstStyle/>
          <a:p>
            <a:pPr marL="0" indent="0" algn="ctr">
              <a:buNone/>
            </a:pPr>
            <a:r>
              <a:rPr lang="en-US" sz="4400" dirty="0" smtClean="0">
                <a:solidFill>
                  <a:schemeClr val="accent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The question remains:</a:t>
            </a:r>
          </a:p>
          <a:p>
            <a:pPr marL="0" indent="0" algn="ctr">
              <a:buNone/>
            </a:pPr>
            <a:r>
              <a:rPr lang="en-US" sz="4400" dirty="0" smtClean="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t>
            </a:r>
            <a:r>
              <a:rPr lang="en-US" sz="4400" dirty="0" smtClean="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Why</a:t>
            </a:r>
            <a:r>
              <a:rPr lang="en-US" sz="4000" dirty="0" smtClean="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 </a:t>
            </a:r>
            <a:r>
              <a:rPr lang="en-US" sz="4000" dirty="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are lessons learned </a:t>
            </a:r>
            <a:r>
              <a:rPr lang="en-US" sz="4000" b="1" dirty="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not captured</a:t>
            </a:r>
            <a:r>
              <a:rPr lang="en-US" sz="4400" dirty="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 </a:t>
            </a:r>
            <a:endParaRPr lang="en-US" sz="4400" dirty="0" smtClean="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a:p>
            <a:pPr marL="0" indent="0" algn="ctr">
              <a:buNone/>
            </a:pPr>
            <a:r>
              <a:rPr lang="en-US" sz="4400" dirty="0" smtClean="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or </a:t>
            </a:r>
          </a:p>
          <a:p>
            <a:pPr marL="0" indent="0" algn="ctr">
              <a:buNone/>
            </a:pPr>
            <a:r>
              <a:rPr lang="en-US" sz="4400" dirty="0" smtClean="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if </a:t>
            </a:r>
            <a:r>
              <a:rPr lang="en-US" sz="4400" dirty="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they are captured, </a:t>
            </a:r>
            <a:r>
              <a:rPr lang="en-US" sz="4400" b="1" dirty="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not used</a:t>
            </a:r>
            <a:r>
              <a:rPr lang="en-US" sz="4400" dirty="0" smtClean="0">
                <a:solidFill>
                  <a:schemeClr val="tx2">
                    <a:lumMod val="75000"/>
                  </a:schemeClr>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t>
            </a:r>
            <a:r>
              <a:rPr lang="en-US" sz="4400" dirty="0" smtClean="0">
                <a:solidFill>
                  <a:schemeClr val="tx2">
                    <a:lumMod val="75000"/>
                  </a:schemeClr>
                </a:solidFill>
                <a:effectLst>
                  <a:outerShdw blurRad="38100" dist="38100" dir="2700000" algn="tl">
                    <a:srgbClr val="000000">
                      <a:alpha val="43137"/>
                    </a:srgbClr>
                  </a:outerShdw>
                  <a:reflection blurRad="6350" stA="60000" endA="900" endPos="58000" dir="5400000" sy="-100000" algn="bl" rotWithShape="0"/>
                </a:effectLst>
                <a:latin typeface="Andalus" panose="02020603050405020304" pitchFamily="18" charset="-78"/>
                <a:cs typeface="Andalus" panose="02020603050405020304" pitchFamily="18" charset="-78"/>
              </a:rPr>
              <a:t>”</a:t>
            </a:r>
            <a:endParaRPr lang="en-US" sz="4400" dirty="0">
              <a:solidFill>
                <a:schemeClr val="tx2">
                  <a:lumMod val="75000"/>
                </a:schemeClr>
              </a:solidFill>
              <a:effectLst>
                <a:outerShdw blurRad="38100" dist="38100" dir="2700000" algn="tl">
                  <a:srgbClr val="000000">
                    <a:alpha val="43137"/>
                  </a:srgbClr>
                </a:outerShdw>
                <a:reflection blurRad="6350" stA="60000" endA="900" endPos="58000" dir="5400000" sy="-100000" algn="bl" rotWithShape="0"/>
              </a:effectLst>
              <a:latin typeface="Andalus" panose="02020603050405020304" pitchFamily="18" charset="-78"/>
              <a:cs typeface="Andalus" panose="02020603050405020304" pitchFamily="18" charset="-78"/>
            </a:endParaRPr>
          </a:p>
        </p:txBody>
      </p:sp>
      <p:sp>
        <p:nvSpPr>
          <p:cNvPr id="2" name="Slide Number Placeholder 1"/>
          <p:cNvSpPr>
            <a:spLocks noGrp="1"/>
          </p:cNvSpPr>
          <p:nvPr>
            <p:ph type="sldNum" sz="quarter" idx="12"/>
          </p:nvPr>
        </p:nvSpPr>
        <p:spPr/>
        <p:txBody>
          <a:bodyPr/>
          <a:lstStyle/>
          <a:p>
            <a:fld id="{C8A1FEF6-77F0-4C19-A53C-6C8D1926112D}" type="slidenum">
              <a:rPr lang="en-US" smtClean="0"/>
              <a:t>25</a:t>
            </a:fld>
            <a:endParaRPr lang="en-US"/>
          </a:p>
        </p:txBody>
      </p:sp>
    </p:spTree>
    <p:extLst>
      <p:ext uri="{BB962C8B-B14F-4D97-AF65-F5344CB8AC3E}">
        <p14:creationId xmlns:p14="http://schemas.microsoft.com/office/powerpoint/2010/main" val="517278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Common excuses</a:t>
            </a:r>
            <a:endParaRPr lang="en-US" dirty="0"/>
          </a:p>
        </p:txBody>
      </p:sp>
      <p:sp>
        <p:nvSpPr>
          <p:cNvPr id="3" name="TextBox 2"/>
          <p:cNvSpPr txBox="1"/>
          <p:nvPr/>
        </p:nvSpPr>
        <p:spPr>
          <a:xfrm>
            <a:off x="990600" y="1828800"/>
            <a:ext cx="7620000" cy="3970318"/>
          </a:xfrm>
          <a:prstGeom prst="rect">
            <a:avLst/>
          </a:prstGeom>
          <a:solidFill>
            <a:schemeClr val="accent3">
              <a:lumMod val="20000"/>
              <a:lumOff val="80000"/>
            </a:schemeClr>
          </a:solidFill>
        </p:spPr>
        <p:txBody>
          <a:bodyPr wrap="square" rtlCol="0">
            <a:spAutoFit/>
          </a:bodyPr>
          <a:lstStyle/>
          <a:p>
            <a:endParaRPr lang="en-US"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pPr marL="574675" indent="-574675">
              <a:spcAft>
                <a:spcPts val="1200"/>
              </a:spcAft>
              <a:buClr>
                <a:srgbClr val="38441C"/>
              </a:buClr>
              <a:buFont typeface="Wingdings" panose="05000000000000000000" pitchFamily="2" charset="2"/>
              <a:buChar char="q"/>
            </a:pPr>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Not sure what </a:t>
            </a: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lessons learned </a:t>
            </a: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are </a:t>
            </a:r>
          </a:p>
          <a:p>
            <a:pPr marL="574675" indent="-574675">
              <a:spcAft>
                <a:spcPts val="1200"/>
              </a:spcAft>
              <a:buClr>
                <a:srgbClr val="38441C"/>
              </a:buClr>
              <a:buFont typeface="Wingdings" panose="05000000000000000000" pitchFamily="2" charset="2"/>
              <a:buChar char="q"/>
            </a:pPr>
            <a:r>
              <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No knowledge or lack of clear directives on who and how to capture lessons</a:t>
            </a:r>
          </a:p>
          <a:p>
            <a:pPr marL="574675" indent="-574675">
              <a:spcAft>
                <a:spcPts val="1200"/>
              </a:spcAft>
              <a:buClr>
                <a:srgbClr val="38441C"/>
              </a:buClr>
              <a:buFont typeface="Wingdings" panose="05000000000000000000" pitchFamily="2" charset="2"/>
              <a:buChar char="q"/>
            </a:pP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Lack of time and resources</a:t>
            </a:r>
          </a:p>
          <a:p>
            <a:pPr marL="574675" indent="-574675">
              <a:spcAft>
                <a:spcPts val="1200"/>
              </a:spcAft>
              <a:buClr>
                <a:srgbClr val="38441C"/>
              </a:buClr>
              <a:buFont typeface="Wingdings" panose="05000000000000000000" pitchFamily="2" charset="2"/>
              <a:buChar char="q"/>
            </a:pP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Lack of management support</a:t>
            </a:r>
          </a:p>
          <a:p>
            <a:pPr marL="574675" indent="-574675">
              <a:spcAft>
                <a:spcPts val="1200"/>
              </a:spcAft>
              <a:buClr>
                <a:srgbClr val="38441C"/>
              </a:buClr>
              <a:buFont typeface="Wingdings" panose="05000000000000000000" pitchFamily="2" charset="2"/>
              <a:buChar char="q"/>
            </a:pP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Not knowing where to store or search for lessons learned</a:t>
            </a:r>
          </a:p>
          <a:p>
            <a:pPr marL="574675" indent="-574675">
              <a:spcAft>
                <a:spcPts val="1200"/>
              </a:spcAft>
              <a:buClr>
                <a:srgbClr val="38441C"/>
              </a:buClr>
              <a:buFont typeface="Wingdings" panose="05000000000000000000" pitchFamily="2" charset="2"/>
              <a:buChar char="q"/>
            </a:pP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Fear of getting blamed or feeling ashamed if mistakes are exposed</a:t>
            </a:r>
          </a:p>
          <a:p>
            <a:pPr marL="574675" indent="-574675">
              <a:spcAft>
                <a:spcPts val="1200"/>
              </a:spcAft>
              <a:buClr>
                <a:srgbClr val="38441C"/>
              </a:buClr>
              <a:buFont typeface="Wingdings" panose="05000000000000000000" pitchFamily="2" charset="2"/>
              <a:buChar char="q"/>
            </a:pP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Fear that auditors pick up wrong </a:t>
            </a: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doings</a:t>
            </a:r>
          </a:p>
          <a:p>
            <a:pPr>
              <a:spcAft>
                <a:spcPts val="1200"/>
              </a:spcAft>
              <a:buClr>
                <a:srgbClr val="38441C"/>
              </a:buClr>
            </a:pPr>
            <a:r>
              <a:rPr lang="en-US"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18641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b="1" dirty="0" smtClean="0">
                <a:solidFill>
                  <a:schemeClr val="tx2">
                    <a:lumMod val="75000"/>
                  </a:schemeClr>
                </a:solidFill>
              </a:rPr>
              <a:t>Where can Lessons learned be derived from?</a:t>
            </a:r>
            <a:endParaRPr lang="en-US" sz="3200" b="1" dirty="0">
              <a:solidFill>
                <a:schemeClr val="tx2">
                  <a:lumMod val="7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393" y="1219200"/>
            <a:ext cx="6990807" cy="541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75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14980"/>
            <a:ext cx="9067800" cy="523220"/>
          </a:xfrm>
          <a:prstGeom prst="rect">
            <a:avLst/>
          </a:prstGeom>
          <a:solidFill>
            <a:schemeClr val="accent3">
              <a:lumMod val="40000"/>
              <a:lumOff val="60000"/>
            </a:schemeClr>
          </a:solidFill>
        </p:spPr>
        <p:txBody>
          <a:bodyPr wrap="square" rtlCol="0">
            <a:spAutoFit/>
          </a:bodyPr>
          <a:lstStyle/>
          <a:p>
            <a:pPr algn="r"/>
            <a:r>
              <a:rPr lang="en-US" sz="2800" b="1" dirty="0" smtClean="0">
                <a:solidFill>
                  <a:schemeClr val="tx2">
                    <a:lumMod val="75000"/>
                  </a:schemeClr>
                </a:solidFill>
              </a:rPr>
              <a:t>An Improved </a:t>
            </a:r>
            <a:r>
              <a:rPr lang="en-US" sz="2800" b="1" dirty="0">
                <a:solidFill>
                  <a:schemeClr val="tx2">
                    <a:lumMod val="75000"/>
                  </a:schemeClr>
                </a:solidFill>
              </a:rPr>
              <a:t>A</a:t>
            </a:r>
            <a:r>
              <a:rPr lang="en-US" sz="2800" b="1" dirty="0" smtClean="0">
                <a:solidFill>
                  <a:schemeClr val="tx2">
                    <a:lumMod val="75000"/>
                  </a:schemeClr>
                </a:solidFill>
              </a:rPr>
              <a:t>pproach for Capturing PLL in JKR </a:t>
            </a:r>
            <a:endParaRPr lang="en-US" sz="2800" b="1" dirty="0">
              <a:solidFill>
                <a:schemeClr val="tx2">
                  <a:lumMod val="75000"/>
                </a:schemeClr>
              </a:solidFill>
            </a:endParaRPr>
          </a:p>
        </p:txBody>
      </p:sp>
      <p:graphicFrame>
        <p:nvGraphicFramePr>
          <p:cNvPr id="3" name="Diagram 2"/>
          <p:cNvGraphicFramePr/>
          <p:nvPr>
            <p:extLst>
              <p:ext uri="{D42A27DB-BD31-4B8C-83A1-F6EECF244321}">
                <p14:modId xmlns:p14="http://schemas.microsoft.com/office/powerpoint/2010/main" val="760342986"/>
              </p:ext>
            </p:extLst>
          </p:nvPr>
        </p:nvGraphicFramePr>
        <p:xfrm>
          <a:off x="304800" y="751820"/>
          <a:ext cx="8763000" cy="5115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C8A1FEF6-77F0-4C19-A53C-6C8D1926112D}" type="slidenum">
              <a:rPr lang="en-US" smtClean="0"/>
              <a:t>28</a:t>
            </a:fld>
            <a:endParaRPr lang="en-US"/>
          </a:p>
        </p:txBody>
      </p:sp>
      <p:sp>
        <p:nvSpPr>
          <p:cNvPr id="6" name="TextBox 5"/>
          <p:cNvSpPr txBox="1"/>
          <p:nvPr/>
        </p:nvSpPr>
        <p:spPr>
          <a:xfrm>
            <a:off x="2362200" y="5029200"/>
            <a:ext cx="4724400" cy="400110"/>
          </a:xfrm>
          <a:prstGeom prst="rect">
            <a:avLst/>
          </a:prstGeom>
          <a:noFill/>
        </p:spPr>
        <p:txBody>
          <a:bodyPr wrap="square" rtlCol="0">
            <a:spAutoFit/>
          </a:bodyPr>
          <a:lstStyle/>
          <a:p>
            <a:pPr algn="ctr"/>
            <a:r>
              <a:rPr lang="en-US" sz="2000" b="1" dirty="0" smtClean="0">
                <a:solidFill>
                  <a:schemeClr val="tx2">
                    <a:lumMod val="75000"/>
                  </a:schemeClr>
                </a:solidFill>
              </a:rPr>
              <a:t>Components of the new PLL system</a:t>
            </a:r>
            <a:endParaRPr lang="en-US" sz="2000" b="1" dirty="0">
              <a:solidFill>
                <a:schemeClr val="tx2">
                  <a:lumMod val="75000"/>
                </a:schemeClr>
              </a:solidFill>
            </a:endParaRPr>
          </a:p>
        </p:txBody>
      </p:sp>
    </p:spTree>
    <p:extLst>
      <p:ext uri="{BB962C8B-B14F-4D97-AF65-F5344CB8AC3E}">
        <p14:creationId xmlns:p14="http://schemas.microsoft.com/office/powerpoint/2010/main" val="1647370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36310039"/>
              </p:ext>
            </p:extLst>
          </p:nvPr>
        </p:nvGraphicFramePr>
        <p:xfrm>
          <a:off x="385970" y="1458987"/>
          <a:ext cx="85344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838200" y="5782004"/>
            <a:ext cx="1981200" cy="685800"/>
          </a:xfrm>
          <a:prstGeom prst="ellipse">
            <a:avLst/>
          </a:prstGeom>
          <a:solidFill>
            <a:srgbClr val="92D050"/>
          </a:solidFill>
          <a:ln w="3175">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Franklin Gothic Medium" pitchFamily="34" charset="0"/>
              </a:rPr>
              <a:t>Knowledge Cafe</a:t>
            </a:r>
            <a:endParaRPr lang="en-US" dirty="0">
              <a:solidFill>
                <a:schemeClr val="tx1"/>
              </a:solidFill>
              <a:latin typeface="Franklin Gothic Medium" pitchFamily="34" charset="0"/>
            </a:endParaRPr>
          </a:p>
        </p:txBody>
      </p:sp>
      <p:sp>
        <p:nvSpPr>
          <p:cNvPr id="7" name="Oval 6"/>
          <p:cNvSpPr/>
          <p:nvPr/>
        </p:nvSpPr>
        <p:spPr>
          <a:xfrm>
            <a:off x="3662570" y="5937717"/>
            <a:ext cx="1981200" cy="685800"/>
          </a:xfrm>
          <a:prstGeom prst="ellipse">
            <a:avLst/>
          </a:prstGeom>
          <a:solidFill>
            <a:schemeClr val="accent4">
              <a:lumMod val="40000"/>
              <a:lumOff val="60000"/>
            </a:schemeClr>
          </a:solidFill>
          <a:ln w="3175">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Franklin Gothic Medium" pitchFamily="34" charset="0"/>
              </a:rPr>
              <a:t>Coaching &amp; Mentoring</a:t>
            </a:r>
            <a:endParaRPr lang="en-US" dirty="0">
              <a:solidFill>
                <a:schemeClr val="tx1"/>
              </a:solidFill>
              <a:latin typeface="Franklin Gothic Medium" pitchFamily="34" charset="0"/>
            </a:endParaRPr>
          </a:p>
        </p:txBody>
      </p:sp>
      <p:sp>
        <p:nvSpPr>
          <p:cNvPr id="8" name="Oval 7"/>
          <p:cNvSpPr/>
          <p:nvPr/>
        </p:nvSpPr>
        <p:spPr>
          <a:xfrm>
            <a:off x="6096000" y="5638800"/>
            <a:ext cx="1828800" cy="8382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Franklin Gothic Medium" pitchFamily="34" charset="0"/>
              </a:rPr>
              <a:t>Interview</a:t>
            </a:r>
            <a:endParaRPr lang="en-US" dirty="0">
              <a:solidFill>
                <a:schemeClr val="tx1"/>
              </a:solidFill>
              <a:latin typeface="Franklin Gothic Medium" pitchFamily="34" charset="0"/>
            </a:endParaRPr>
          </a:p>
        </p:txBody>
      </p:sp>
      <p:sp>
        <p:nvSpPr>
          <p:cNvPr id="9" name="TextBox 8"/>
          <p:cNvSpPr txBox="1"/>
          <p:nvPr/>
        </p:nvSpPr>
        <p:spPr>
          <a:xfrm>
            <a:off x="3619500" y="4567535"/>
            <a:ext cx="1960612"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latin typeface="Franklin Gothic Medium" pitchFamily="34" charset="0"/>
              </a:rPr>
              <a:t>Techniques</a:t>
            </a:r>
            <a:endParaRPr lang="en-US" sz="2400" b="1" dirty="0">
              <a:effectLst>
                <a:outerShdw blurRad="38100" dist="38100" dir="2700000" algn="tl">
                  <a:srgbClr val="000000">
                    <a:alpha val="43137"/>
                  </a:srgbClr>
                </a:outerShdw>
              </a:effectLst>
              <a:latin typeface="Franklin Gothic Medium" pitchFamily="34" charset="0"/>
            </a:endParaRPr>
          </a:p>
        </p:txBody>
      </p:sp>
      <p:sp>
        <p:nvSpPr>
          <p:cNvPr id="10" name="Oval 9"/>
          <p:cNvSpPr/>
          <p:nvPr/>
        </p:nvSpPr>
        <p:spPr>
          <a:xfrm>
            <a:off x="3505200" y="5099517"/>
            <a:ext cx="1981200" cy="685800"/>
          </a:xfrm>
          <a:prstGeom prst="ellipse">
            <a:avLst/>
          </a:prstGeom>
          <a:solidFill>
            <a:schemeClr val="accent1">
              <a:lumMod val="40000"/>
              <a:lumOff val="60000"/>
            </a:schemeClr>
          </a:solidFill>
          <a:ln w="3175">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Franklin Gothic Medium" pitchFamily="34" charset="0"/>
              </a:rPr>
              <a:t>Story telling</a:t>
            </a:r>
            <a:endParaRPr lang="en-US" dirty="0">
              <a:solidFill>
                <a:schemeClr val="tx1"/>
              </a:solidFill>
              <a:latin typeface="Franklin Gothic Medium" pitchFamily="34" charset="0"/>
            </a:endParaRPr>
          </a:p>
        </p:txBody>
      </p:sp>
      <p:sp>
        <p:nvSpPr>
          <p:cNvPr id="12" name="Title 1"/>
          <p:cNvSpPr>
            <a:spLocks noGrp="1"/>
          </p:cNvSpPr>
          <p:nvPr>
            <p:ph type="title"/>
          </p:nvPr>
        </p:nvSpPr>
        <p:spPr>
          <a:xfrm>
            <a:off x="0" y="228600"/>
            <a:ext cx="9144000" cy="685800"/>
          </a:xfrm>
          <a:solidFill>
            <a:schemeClr val="accent3">
              <a:lumMod val="40000"/>
              <a:lumOff val="60000"/>
            </a:schemeClr>
          </a:solidFill>
        </p:spPr>
        <p:txBody>
          <a:bodyPr>
            <a:normAutofit/>
          </a:bodyPr>
          <a:lstStyle/>
          <a:p>
            <a:r>
              <a:rPr lang="en-US" sz="3200" b="1" dirty="0">
                <a:solidFill>
                  <a:schemeClr val="tx2"/>
                </a:solidFill>
              </a:rPr>
              <a:t>Project Knowledge Capture </a:t>
            </a:r>
          </a:p>
        </p:txBody>
      </p:sp>
      <p:sp>
        <p:nvSpPr>
          <p:cNvPr id="3" name="Slide Number Placeholder 2"/>
          <p:cNvSpPr>
            <a:spLocks noGrp="1"/>
          </p:cNvSpPr>
          <p:nvPr>
            <p:ph type="sldNum" sz="quarter" idx="12"/>
          </p:nvPr>
        </p:nvSpPr>
        <p:spPr/>
        <p:txBody>
          <a:bodyPr/>
          <a:lstStyle/>
          <a:p>
            <a:fld id="{C8A1FEF6-77F0-4C19-A53C-6C8D1926112D}" type="slidenum">
              <a:rPr lang="en-US" smtClean="0"/>
              <a:t>29</a:t>
            </a:fld>
            <a:endParaRPr lang="en-US"/>
          </a:p>
        </p:txBody>
      </p:sp>
    </p:spTree>
    <p:extLst>
      <p:ext uri="{BB962C8B-B14F-4D97-AF65-F5344CB8AC3E}">
        <p14:creationId xmlns:p14="http://schemas.microsoft.com/office/powerpoint/2010/main" val="31792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animBg="1"/>
      <p:bldP spid="8" grpId="0" animBg="1"/>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152400"/>
            <a:ext cx="2971800" cy="1815882"/>
          </a:xfrm>
          <a:prstGeom prst="rect">
            <a:avLst/>
          </a:prstGeom>
          <a:solidFill>
            <a:schemeClr val="accent6">
              <a:lumMod val="75000"/>
            </a:schemeClr>
          </a:solidFill>
        </p:spPr>
        <p:txBody>
          <a:bodyPr wrap="square" rtlCol="0">
            <a:spAutoFit/>
          </a:bodyPr>
          <a:lstStyle/>
          <a:p>
            <a:pPr algn="ctr"/>
            <a:r>
              <a:rPr lang="en-US" sz="2800" b="1" dirty="0" smtClean="0">
                <a:solidFill>
                  <a:schemeClr val="accent6">
                    <a:lumMod val="20000"/>
                    <a:lumOff val="80000"/>
                  </a:schemeClr>
                </a:solidFill>
                <a:effectLst>
                  <a:reflection blurRad="6350" stA="55000" endA="50" endPos="85000" dir="5400000" sy="-100000" algn="bl" rotWithShape="0"/>
                </a:effectLst>
              </a:rPr>
              <a:t>Our KM Implementation at </a:t>
            </a:r>
            <a:r>
              <a:rPr lang="en-US" sz="2800" b="1" dirty="0" err="1" smtClean="0">
                <a:solidFill>
                  <a:schemeClr val="accent6">
                    <a:lumMod val="20000"/>
                    <a:lumOff val="80000"/>
                  </a:schemeClr>
                </a:solidFill>
                <a:effectLst>
                  <a:reflection blurRad="6350" stA="55000" endA="50" endPos="85000" dir="5400000" sy="-100000" algn="bl" rotWithShape="0"/>
                </a:effectLst>
              </a:rPr>
              <a:t>Organisational</a:t>
            </a:r>
            <a:r>
              <a:rPr lang="en-US" sz="2800" b="1" dirty="0" smtClean="0">
                <a:solidFill>
                  <a:schemeClr val="accent6">
                    <a:lumMod val="20000"/>
                    <a:lumOff val="80000"/>
                  </a:schemeClr>
                </a:solidFill>
                <a:effectLst>
                  <a:reflection blurRad="6350" stA="55000" endA="50" endPos="85000" dir="5400000" sy="-100000" algn="bl" rotWithShape="0"/>
                </a:effectLst>
              </a:rPr>
              <a:t> Level</a:t>
            </a:r>
            <a:endParaRPr lang="en-US" sz="2800" b="1" dirty="0">
              <a:solidFill>
                <a:schemeClr val="accent6">
                  <a:lumMod val="20000"/>
                  <a:lumOff val="80000"/>
                </a:schemeClr>
              </a:solidFill>
              <a:effectLst>
                <a:reflection blurRad="6350" stA="55000" endA="50" endPos="85000" dir="5400000" sy="-100000" algn="bl" rotWithShape="0"/>
              </a:effectLst>
            </a:endParaRPr>
          </a:p>
        </p:txBody>
      </p:sp>
    </p:spTree>
    <p:extLst>
      <p:ext uri="{BB962C8B-B14F-4D97-AF65-F5344CB8AC3E}">
        <p14:creationId xmlns:p14="http://schemas.microsoft.com/office/powerpoint/2010/main" val="2251034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5403"/>
          <a:stretch/>
        </p:blipFill>
        <p:spPr bwMode="auto">
          <a:xfrm>
            <a:off x="646598" y="1295400"/>
            <a:ext cx="7887802" cy="5004619"/>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76200"/>
            <a:ext cx="9144000" cy="523220"/>
          </a:xfrm>
          <a:prstGeom prst="rect">
            <a:avLst/>
          </a:prstGeom>
          <a:solidFill>
            <a:schemeClr val="accent3">
              <a:lumMod val="40000"/>
              <a:lumOff val="60000"/>
            </a:schemeClr>
          </a:solidFill>
        </p:spPr>
        <p:txBody>
          <a:bodyPr wrap="square" rtlCol="0">
            <a:spAutoFit/>
          </a:bodyPr>
          <a:lstStyle/>
          <a:p>
            <a:pPr algn="r"/>
            <a:r>
              <a:rPr lang="en-US" sz="2800" b="1" dirty="0" smtClean="0">
                <a:solidFill>
                  <a:schemeClr val="accent4">
                    <a:lumMod val="50000"/>
                  </a:schemeClr>
                </a:solidFill>
              </a:rPr>
              <a:t>Project Learning at “Mission” Speed</a:t>
            </a:r>
            <a:endParaRPr lang="en-US" sz="2800" b="1" dirty="0">
              <a:solidFill>
                <a:schemeClr val="accent4">
                  <a:lumMod val="50000"/>
                </a:schemeClr>
              </a:solidFill>
            </a:endParaRPr>
          </a:p>
        </p:txBody>
      </p:sp>
      <p:sp>
        <p:nvSpPr>
          <p:cNvPr id="6" name="Slide Number Placeholder 5"/>
          <p:cNvSpPr>
            <a:spLocks noGrp="1"/>
          </p:cNvSpPr>
          <p:nvPr>
            <p:ph type="sldNum" sz="quarter" idx="12"/>
          </p:nvPr>
        </p:nvSpPr>
        <p:spPr/>
        <p:txBody>
          <a:bodyPr/>
          <a:lstStyle/>
          <a:p>
            <a:fld id="{C8A1FEF6-77F0-4C19-A53C-6C8D1926112D}" type="slidenum">
              <a:rPr lang="en-US" smtClean="0"/>
              <a:t>30</a:t>
            </a:fld>
            <a:endParaRPr lang="en-US"/>
          </a:p>
        </p:txBody>
      </p:sp>
    </p:spTree>
    <p:extLst>
      <p:ext uri="{BB962C8B-B14F-4D97-AF65-F5344CB8AC3E}">
        <p14:creationId xmlns:p14="http://schemas.microsoft.com/office/powerpoint/2010/main" val="4041994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600"/>
            <a:ext cx="9144000" cy="523220"/>
          </a:xfrm>
          <a:prstGeom prst="rect">
            <a:avLst/>
          </a:prstGeom>
          <a:solidFill>
            <a:schemeClr val="accent3">
              <a:lumMod val="40000"/>
              <a:lumOff val="60000"/>
            </a:schemeClr>
          </a:solidFill>
        </p:spPr>
        <p:txBody>
          <a:bodyPr wrap="square" rtlCol="0">
            <a:spAutoFit/>
          </a:bodyPr>
          <a:lstStyle/>
          <a:p>
            <a:pPr algn="ctr"/>
            <a:r>
              <a:rPr lang="en-US" sz="2800" dirty="0" smtClean="0">
                <a:solidFill>
                  <a:schemeClr val="accent1">
                    <a:lumMod val="75000"/>
                  </a:schemeClr>
                </a:solidFill>
                <a:latin typeface="Franklin Gothic Medium" pitchFamily="34" charset="0"/>
                <a:cs typeface="Arial" pitchFamily="34" charset="0"/>
              </a:rPr>
              <a:t>   Project Lessons Learned Reports</a:t>
            </a:r>
            <a:endParaRPr lang="en-MY" i="1" dirty="0" smtClean="0">
              <a:solidFill>
                <a:schemeClr val="accent1">
                  <a:lumMod val="75000"/>
                </a:schemeClr>
              </a:solidFill>
              <a:latin typeface="Franklin Gothic Medium" pitchFamily="34" charset="0"/>
              <a:cs typeface="Arial" pitchFamily="34" charset="0"/>
            </a:endParaRPr>
          </a:p>
        </p:txBody>
      </p:sp>
      <p:pic>
        <p:nvPicPr>
          <p:cNvPr id="4" name="Picture 3" descr="Untitled2.png"/>
          <p:cNvPicPr>
            <a:picLocks noChangeAspect="1"/>
          </p:cNvPicPr>
          <p:nvPr/>
        </p:nvPicPr>
        <p:blipFill>
          <a:blip r:embed="rId2" cstate="print"/>
          <a:stretch>
            <a:fillRect/>
          </a:stretch>
        </p:blipFill>
        <p:spPr>
          <a:xfrm rot="20239796">
            <a:off x="1866767" y="2712499"/>
            <a:ext cx="2088232" cy="33219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Untitled3.png"/>
          <p:cNvPicPr>
            <a:picLocks noChangeAspect="1"/>
          </p:cNvPicPr>
          <p:nvPr/>
        </p:nvPicPr>
        <p:blipFill>
          <a:blip r:embed="rId3" cstate="print"/>
          <a:stretch>
            <a:fillRect/>
          </a:stretch>
        </p:blipFill>
        <p:spPr>
          <a:xfrm>
            <a:off x="2971800" y="1371600"/>
            <a:ext cx="2123728" cy="34628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Untitled.png"/>
          <p:cNvPicPr>
            <a:picLocks noChangeAspect="1"/>
          </p:cNvPicPr>
          <p:nvPr/>
        </p:nvPicPr>
        <p:blipFill>
          <a:blip r:embed="rId4" cstate="print"/>
          <a:srcRect l="6069" r="4369"/>
          <a:stretch>
            <a:fillRect/>
          </a:stretch>
        </p:blipFill>
        <p:spPr>
          <a:xfrm rot="1102991">
            <a:off x="4984167" y="1861144"/>
            <a:ext cx="2220387" cy="34950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5371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85800" y="457200"/>
            <a:ext cx="8305800" cy="624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228600"/>
            <a:ext cx="9144000" cy="523220"/>
          </a:xfrm>
          <a:prstGeom prst="rect">
            <a:avLst/>
          </a:prstGeom>
          <a:solidFill>
            <a:schemeClr val="accent3">
              <a:lumMod val="40000"/>
              <a:lumOff val="60000"/>
            </a:schemeClr>
          </a:solidFill>
        </p:spPr>
        <p:txBody>
          <a:bodyPr wrap="square" rtlCol="0">
            <a:spAutoFit/>
          </a:bodyPr>
          <a:lstStyle/>
          <a:p>
            <a:r>
              <a:rPr lang="en-US" sz="2800" b="1" dirty="0" smtClean="0">
                <a:solidFill>
                  <a:schemeClr val="tx2"/>
                </a:solidFill>
              </a:rPr>
              <a:t>PLL  ACTIVITIES</a:t>
            </a:r>
            <a:endParaRPr lang="en-US" sz="2800" b="1" dirty="0">
              <a:solidFill>
                <a:schemeClr val="tx2"/>
              </a:solidFill>
            </a:endParaRPr>
          </a:p>
        </p:txBody>
      </p:sp>
    </p:spTree>
    <p:extLst>
      <p:ext uri="{BB962C8B-B14F-4D97-AF65-F5344CB8AC3E}">
        <p14:creationId xmlns:p14="http://schemas.microsoft.com/office/powerpoint/2010/main" val="3873975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54073"/>
            <a:ext cx="8229600" cy="619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228600"/>
            <a:ext cx="9067800" cy="523220"/>
          </a:xfrm>
          <a:prstGeom prst="rect">
            <a:avLst/>
          </a:prstGeom>
          <a:solidFill>
            <a:schemeClr val="accent3">
              <a:lumMod val="40000"/>
              <a:lumOff val="60000"/>
            </a:schemeClr>
          </a:solidFill>
        </p:spPr>
        <p:txBody>
          <a:bodyPr wrap="square" rtlCol="0">
            <a:spAutoFit/>
          </a:bodyPr>
          <a:lstStyle/>
          <a:p>
            <a:r>
              <a:rPr lang="en-US" sz="2800" b="1" dirty="0" smtClean="0">
                <a:solidFill>
                  <a:schemeClr val="tx2"/>
                </a:solidFill>
              </a:rPr>
              <a:t>ROLES AND RESPONSIBILITIES</a:t>
            </a:r>
            <a:endParaRPr lang="en-US" sz="2800" b="1" dirty="0">
              <a:solidFill>
                <a:schemeClr val="tx2"/>
              </a:solidFill>
            </a:endParaRPr>
          </a:p>
        </p:txBody>
      </p:sp>
    </p:spTree>
    <p:extLst>
      <p:ext uri="{BB962C8B-B14F-4D97-AF65-F5344CB8AC3E}">
        <p14:creationId xmlns:p14="http://schemas.microsoft.com/office/powerpoint/2010/main" val="1646063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a:solidFill>
            <a:schemeClr val="accent3">
              <a:lumMod val="40000"/>
              <a:lumOff val="60000"/>
            </a:schemeClr>
          </a:solidFill>
        </p:spPr>
        <p:txBody>
          <a:bodyPr>
            <a:normAutofit/>
          </a:bodyPr>
          <a:lstStyle/>
          <a:p>
            <a:pPr algn="r"/>
            <a:r>
              <a:rPr lang="en-US" sz="3200" b="1" dirty="0" smtClean="0">
                <a:solidFill>
                  <a:schemeClr val="tx2">
                    <a:lumMod val="75000"/>
                  </a:schemeClr>
                </a:solidFill>
              </a:rPr>
              <a:t>Making It Happen</a:t>
            </a:r>
            <a:endParaRPr lang="en-US" sz="3200" b="1" dirty="0">
              <a:solidFill>
                <a:schemeClr val="tx2">
                  <a:lumMod val="75000"/>
                </a:schemeClr>
              </a:solidFill>
            </a:endParaRPr>
          </a:p>
        </p:txBody>
      </p:sp>
      <p:graphicFrame>
        <p:nvGraphicFramePr>
          <p:cNvPr id="3" name="Diagram 2"/>
          <p:cNvGraphicFramePr/>
          <p:nvPr>
            <p:extLst>
              <p:ext uri="{D42A27DB-BD31-4B8C-83A1-F6EECF244321}">
                <p14:modId xmlns:p14="http://schemas.microsoft.com/office/powerpoint/2010/main" val="347574779"/>
              </p:ext>
            </p:extLst>
          </p:nvPr>
        </p:nvGraphicFramePr>
        <p:xfrm>
          <a:off x="838200" y="762000"/>
          <a:ext cx="55626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3"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r="27496" b="16967"/>
          <a:stretch/>
        </p:blipFill>
        <p:spPr bwMode="auto">
          <a:xfrm>
            <a:off x="4648200" y="4267200"/>
            <a:ext cx="1447800" cy="1008750"/>
          </a:xfrm>
          <a:prstGeom prst="rect">
            <a:avLst/>
          </a:prstGeom>
          <a:noFill/>
          <a:ln>
            <a:noFill/>
          </a:ln>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7400" y="4114800"/>
            <a:ext cx="1752600" cy="906513"/>
          </a:xfrm>
          <a:prstGeom prst="rect">
            <a:avLst/>
          </a:prstGeom>
          <a:noFill/>
          <a:ln>
            <a:noFill/>
          </a:ln>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C8A1FEF6-77F0-4C19-A53C-6C8D1926112D}" type="slidenum">
              <a:rPr lang="en-US" smtClean="0"/>
              <a:t>34</a:t>
            </a:fld>
            <a:endParaRPr lang="en-US"/>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8625" y="2017534"/>
            <a:ext cx="202095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82690" y="1905000"/>
            <a:ext cx="1627910" cy="3770263"/>
          </a:xfrm>
          <a:prstGeom prst="rect">
            <a:avLst/>
          </a:prstGeom>
          <a:noFill/>
        </p:spPr>
        <p:txBody>
          <a:bodyPr wrap="square" rtlCol="0">
            <a:spAutoFit/>
          </a:bodyPr>
          <a:lstStyle/>
          <a:p>
            <a:r>
              <a:rPr lang="en-US" sz="23900" dirty="0" smtClea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X</a:t>
            </a:r>
            <a:endParaRPr lang="en-US" sz="239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TextBox 6"/>
          <p:cNvSpPr txBox="1"/>
          <p:nvPr/>
        </p:nvSpPr>
        <p:spPr>
          <a:xfrm>
            <a:off x="7225145" y="1359187"/>
            <a:ext cx="1627910" cy="584775"/>
          </a:xfrm>
          <a:prstGeom prst="rect">
            <a:avLst/>
          </a:prstGeom>
          <a:noFill/>
        </p:spPr>
        <p:txBody>
          <a:bodyPr wrap="square" rtlCol="0">
            <a:spAutoFit/>
          </a:bodyPr>
          <a:lstStyle/>
          <a:p>
            <a:pPr algn="ctr"/>
            <a:r>
              <a:rPr lang="en-US" sz="1600" b="1" dirty="0" smtClean="0">
                <a:solidFill>
                  <a:srgbClr val="FF0000"/>
                </a:solidFill>
              </a:rPr>
              <a:t>Stop the Blame Game!</a:t>
            </a:r>
            <a:endParaRPr lang="en-US" sz="1600" b="1" dirty="0">
              <a:solidFill>
                <a:srgbClr val="FF0000"/>
              </a:solidFill>
            </a:endParaRPr>
          </a:p>
        </p:txBody>
      </p:sp>
    </p:spTree>
    <p:extLst>
      <p:ext uri="{BB962C8B-B14F-4D97-AF65-F5344CB8AC3E}">
        <p14:creationId xmlns:p14="http://schemas.microsoft.com/office/powerpoint/2010/main" val="241070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792162"/>
          </a:xfrm>
          <a:solidFill>
            <a:schemeClr val="accent3">
              <a:lumMod val="40000"/>
              <a:lumOff val="60000"/>
            </a:schemeClr>
          </a:solidFill>
        </p:spPr>
        <p:txBody>
          <a:bodyPr>
            <a:normAutofit/>
          </a:bodyPr>
          <a:lstStyle/>
          <a:p>
            <a:r>
              <a:rPr lang="en-US" sz="4000" b="1" dirty="0" smtClean="0">
                <a:solidFill>
                  <a:schemeClr val="tx2">
                    <a:lumMod val="50000"/>
                  </a:schemeClr>
                </a:solidFill>
              </a:rPr>
              <a:t>Get the best from KM</a:t>
            </a:r>
            <a:endParaRPr lang="en-US" sz="4000" b="1" dirty="0">
              <a:solidFill>
                <a:schemeClr val="tx2">
                  <a:lumMod val="50000"/>
                </a:schemeClr>
              </a:solidFill>
            </a:endParaRPr>
          </a:p>
        </p:txBody>
      </p:sp>
      <p:sp>
        <p:nvSpPr>
          <p:cNvPr id="3" name="TextBox 2"/>
          <p:cNvSpPr txBox="1"/>
          <p:nvPr/>
        </p:nvSpPr>
        <p:spPr>
          <a:xfrm>
            <a:off x="228600" y="1371600"/>
            <a:ext cx="5562600" cy="461665"/>
          </a:xfrm>
          <a:prstGeom prst="rect">
            <a:avLst/>
          </a:prstGeom>
          <a:solidFill>
            <a:schemeClr val="bg2">
              <a:lumMod val="50000"/>
            </a:schemeClr>
          </a:solidFill>
        </p:spPr>
        <p:txBody>
          <a:bodyPr wrap="square" rtlCol="0">
            <a:spAutoFit/>
          </a:bodyPr>
          <a:lstStyle/>
          <a:p>
            <a:r>
              <a:rPr lang="en-US" sz="2400" dirty="0" err="1" smtClean="0">
                <a:solidFill>
                  <a:schemeClr val="bg2"/>
                </a:solidFill>
              </a:rPr>
              <a:t>JPedia</a:t>
            </a:r>
            <a:r>
              <a:rPr lang="en-US" dirty="0" smtClean="0">
                <a:solidFill>
                  <a:schemeClr val="bg2"/>
                </a:solidFill>
              </a:rPr>
              <a:t> as a first “go-to” place to look for knowledge</a:t>
            </a:r>
            <a:endParaRPr lang="en-US" dirty="0">
              <a:solidFill>
                <a:schemeClr val="bg2"/>
              </a:solidFill>
            </a:endParaRPr>
          </a:p>
        </p:txBody>
      </p:sp>
      <p:sp>
        <p:nvSpPr>
          <p:cNvPr id="4" name="TextBox 3"/>
          <p:cNvSpPr txBox="1"/>
          <p:nvPr/>
        </p:nvSpPr>
        <p:spPr>
          <a:xfrm>
            <a:off x="609600" y="2286000"/>
            <a:ext cx="6248400" cy="461665"/>
          </a:xfrm>
          <a:prstGeom prst="rect">
            <a:avLst/>
          </a:prstGeom>
          <a:solidFill>
            <a:schemeClr val="accent3">
              <a:lumMod val="75000"/>
            </a:schemeClr>
          </a:solidFill>
        </p:spPr>
        <p:txBody>
          <a:bodyPr wrap="square" rtlCol="0">
            <a:spAutoFit/>
          </a:bodyPr>
          <a:lstStyle/>
          <a:p>
            <a:r>
              <a:rPr lang="en-US" sz="2400" dirty="0" err="1" smtClean="0">
                <a:solidFill>
                  <a:schemeClr val="bg2"/>
                </a:solidFill>
              </a:rPr>
              <a:t>JCoP</a:t>
            </a:r>
            <a:r>
              <a:rPr lang="en-US" sz="2400" dirty="0" smtClean="0">
                <a:solidFill>
                  <a:schemeClr val="bg2"/>
                </a:solidFill>
              </a:rPr>
              <a:t> </a:t>
            </a:r>
            <a:r>
              <a:rPr lang="en-US" dirty="0" smtClean="0">
                <a:solidFill>
                  <a:schemeClr val="bg2"/>
                </a:solidFill>
              </a:rPr>
              <a:t>to ask and discuss online, and look for the experts</a:t>
            </a:r>
            <a:endParaRPr lang="en-US" dirty="0">
              <a:solidFill>
                <a:schemeClr val="bg2"/>
              </a:solidFill>
            </a:endParaRPr>
          </a:p>
        </p:txBody>
      </p:sp>
      <p:sp>
        <p:nvSpPr>
          <p:cNvPr id="5" name="TextBox 4"/>
          <p:cNvSpPr txBox="1"/>
          <p:nvPr/>
        </p:nvSpPr>
        <p:spPr>
          <a:xfrm>
            <a:off x="1059361" y="3124200"/>
            <a:ext cx="5798639" cy="461665"/>
          </a:xfrm>
          <a:prstGeom prst="rect">
            <a:avLst/>
          </a:prstGeom>
          <a:solidFill>
            <a:schemeClr val="accent6">
              <a:lumMod val="50000"/>
            </a:schemeClr>
          </a:solidFill>
        </p:spPr>
        <p:txBody>
          <a:bodyPr wrap="none" rtlCol="0">
            <a:spAutoFit/>
          </a:bodyPr>
          <a:lstStyle/>
          <a:p>
            <a:r>
              <a:rPr lang="en-US" sz="2400" dirty="0" smtClean="0">
                <a:solidFill>
                  <a:schemeClr val="bg2"/>
                </a:solidFill>
              </a:rPr>
              <a:t>Project Lessons Learned </a:t>
            </a:r>
            <a:r>
              <a:rPr lang="en-US" dirty="0" smtClean="0">
                <a:solidFill>
                  <a:schemeClr val="bg2"/>
                </a:solidFill>
              </a:rPr>
              <a:t>to improve project delivery</a:t>
            </a:r>
            <a:endParaRPr lang="en-US" dirty="0">
              <a:solidFill>
                <a:schemeClr val="bg2"/>
              </a:solidFill>
            </a:endParaRPr>
          </a:p>
        </p:txBody>
      </p:sp>
      <p:sp>
        <p:nvSpPr>
          <p:cNvPr id="6" name="TextBox 5"/>
          <p:cNvSpPr txBox="1"/>
          <p:nvPr/>
        </p:nvSpPr>
        <p:spPr>
          <a:xfrm>
            <a:off x="1524000" y="4038600"/>
            <a:ext cx="7315200" cy="461665"/>
          </a:xfrm>
          <a:prstGeom prst="rect">
            <a:avLst/>
          </a:prstGeom>
          <a:solidFill>
            <a:schemeClr val="accent2">
              <a:lumMod val="50000"/>
            </a:schemeClr>
          </a:solidFill>
        </p:spPr>
        <p:txBody>
          <a:bodyPr wrap="square" rtlCol="0">
            <a:spAutoFit/>
          </a:bodyPr>
          <a:lstStyle/>
          <a:p>
            <a:r>
              <a:rPr lang="en-US" dirty="0" smtClean="0">
                <a:solidFill>
                  <a:schemeClr val="bg2"/>
                </a:solidFill>
              </a:rPr>
              <a:t>Right </a:t>
            </a:r>
            <a:r>
              <a:rPr lang="en-US" sz="2400" dirty="0" smtClean="0">
                <a:solidFill>
                  <a:schemeClr val="bg2"/>
                </a:solidFill>
              </a:rPr>
              <a:t>KM</a:t>
            </a:r>
            <a:r>
              <a:rPr lang="en-US" dirty="0" smtClean="0">
                <a:solidFill>
                  <a:schemeClr val="bg2"/>
                </a:solidFill>
              </a:rPr>
              <a:t> </a:t>
            </a:r>
            <a:r>
              <a:rPr lang="en-US" sz="2400" dirty="0" smtClean="0">
                <a:solidFill>
                  <a:schemeClr val="bg2"/>
                </a:solidFill>
              </a:rPr>
              <a:t>tools and techniques </a:t>
            </a:r>
            <a:r>
              <a:rPr lang="en-US" dirty="0" smtClean="0">
                <a:solidFill>
                  <a:schemeClr val="bg2"/>
                </a:solidFill>
              </a:rPr>
              <a:t>to create, capture, share knowledge</a:t>
            </a:r>
            <a:endParaRPr lang="en-US" dirty="0">
              <a:solidFill>
                <a:schemeClr val="bg2"/>
              </a:solidFill>
            </a:endParaRPr>
          </a:p>
        </p:txBody>
      </p:sp>
      <p:sp>
        <p:nvSpPr>
          <p:cNvPr id="7" name="TextBox 6"/>
          <p:cNvSpPr txBox="1"/>
          <p:nvPr/>
        </p:nvSpPr>
        <p:spPr>
          <a:xfrm>
            <a:off x="1981200" y="4872335"/>
            <a:ext cx="5562600" cy="461665"/>
          </a:xfrm>
          <a:prstGeom prst="rect">
            <a:avLst/>
          </a:prstGeom>
          <a:solidFill>
            <a:schemeClr val="accent4">
              <a:lumMod val="50000"/>
            </a:schemeClr>
          </a:solidFill>
        </p:spPr>
        <p:txBody>
          <a:bodyPr wrap="square" rtlCol="0">
            <a:spAutoFit/>
          </a:bodyPr>
          <a:lstStyle/>
          <a:p>
            <a:r>
              <a:rPr lang="en-US" sz="2400" dirty="0" smtClean="0">
                <a:solidFill>
                  <a:schemeClr val="bg2"/>
                </a:solidFill>
              </a:rPr>
              <a:t>E-Learning</a:t>
            </a:r>
            <a:r>
              <a:rPr lang="en-US" dirty="0" smtClean="0">
                <a:solidFill>
                  <a:schemeClr val="bg2"/>
                </a:solidFill>
              </a:rPr>
              <a:t> to learn anytime, any place </a:t>
            </a:r>
            <a:endParaRPr lang="en-US" dirty="0">
              <a:solidFill>
                <a:schemeClr val="bg2"/>
              </a:solidFill>
            </a:endParaRPr>
          </a:p>
        </p:txBody>
      </p:sp>
      <p:sp>
        <p:nvSpPr>
          <p:cNvPr id="8" name="TextBox 7"/>
          <p:cNvSpPr txBox="1"/>
          <p:nvPr/>
        </p:nvSpPr>
        <p:spPr>
          <a:xfrm>
            <a:off x="6172200" y="2281535"/>
            <a:ext cx="2971800" cy="461665"/>
          </a:xfrm>
          <a:prstGeom prst="rect">
            <a:avLst/>
          </a:prstGeom>
          <a:solidFill>
            <a:schemeClr val="accent3">
              <a:lumMod val="20000"/>
              <a:lumOff val="80000"/>
            </a:schemeClr>
          </a:solidFill>
        </p:spPr>
        <p:txBody>
          <a:bodyPr wrap="square" rtlCol="0">
            <a:spAutoFit/>
          </a:bodyPr>
          <a:lstStyle/>
          <a:p>
            <a:r>
              <a:rPr lang="en-US" sz="2400" dirty="0" err="1" smtClean="0">
                <a:solidFill>
                  <a:schemeClr val="accent3">
                    <a:lumMod val="50000"/>
                  </a:schemeClr>
                </a:solidFill>
              </a:rPr>
              <a:t>CoP</a:t>
            </a:r>
            <a:r>
              <a:rPr lang="en-US" sz="2400" dirty="0" smtClean="0">
                <a:solidFill>
                  <a:schemeClr val="accent3">
                    <a:lumMod val="50000"/>
                  </a:schemeClr>
                </a:solidFill>
              </a:rPr>
              <a:t> </a:t>
            </a:r>
            <a:r>
              <a:rPr lang="en-US" dirty="0" smtClean="0">
                <a:solidFill>
                  <a:schemeClr val="accent3">
                    <a:lumMod val="50000"/>
                  </a:schemeClr>
                </a:solidFill>
              </a:rPr>
              <a:t>to interact face to face</a:t>
            </a:r>
            <a:r>
              <a:rPr lang="en-US" sz="2400" dirty="0" smtClean="0">
                <a:solidFill>
                  <a:schemeClr val="accent3">
                    <a:lumMod val="50000"/>
                  </a:schemeClr>
                </a:solidFill>
              </a:rPr>
              <a:t> </a:t>
            </a:r>
            <a:endParaRPr lang="en-US" sz="2400" dirty="0">
              <a:solidFill>
                <a:schemeClr val="accent3">
                  <a:lumMod val="50000"/>
                </a:schemeClr>
              </a:solidFill>
            </a:endParaRPr>
          </a:p>
        </p:txBody>
      </p:sp>
    </p:spTree>
    <p:extLst>
      <p:ext uri="{BB962C8B-B14F-4D97-AF65-F5344CB8AC3E}">
        <p14:creationId xmlns:p14="http://schemas.microsoft.com/office/powerpoint/2010/main" val="25934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1219200"/>
            <a:ext cx="5257800" cy="1051560"/>
          </a:xfrm>
        </p:spPr>
        <p:txBody>
          <a:bodyPr>
            <a:noAutofit/>
          </a:bodyPr>
          <a:lstStyle/>
          <a:p>
            <a:r>
              <a:rPr lang="en-US" sz="3200" dirty="0" smtClean="0"/>
              <a:t>Thank you for your attention</a:t>
            </a:r>
            <a:endParaRPr lang="en-US" sz="3200" dirty="0"/>
          </a:p>
        </p:txBody>
      </p:sp>
      <p:pic>
        <p:nvPicPr>
          <p:cNvPr id="20" name="Picture 3" descr="TC9980101-IMG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4336" y="2514601"/>
            <a:ext cx="2902464" cy="2514600"/>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pic>
    </p:spTree>
    <p:extLst>
      <p:ext uri="{BB962C8B-B14F-4D97-AF65-F5344CB8AC3E}">
        <p14:creationId xmlns:p14="http://schemas.microsoft.com/office/powerpoint/2010/main" val="294729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700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9187" y="1828800"/>
            <a:ext cx="2745426"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Diagram 7"/>
          <p:cNvPicPr>
            <a:picLocks noChangeArrowheads="1"/>
          </p:cNvPicPr>
          <p:nvPr/>
        </p:nvPicPr>
        <p:blipFill>
          <a:blip r:embed="rId3" cstate="print"/>
          <a:srcRect t="-3983" b="-3934"/>
          <a:stretch>
            <a:fillRect/>
          </a:stretch>
        </p:blipFill>
        <p:spPr bwMode="auto">
          <a:xfrm>
            <a:off x="381000" y="457200"/>
            <a:ext cx="5257800" cy="6400800"/>
          </a:xfrm>
          <a:prstGeom prst="rect">
            <a:avLst/>
          </a:prstGeom>
          <a:noFill/>
          <a:ln w="9525">
            <a:noFill/>
            <a:miter lim="800000"/>
            <a:headEnd/>
            <a:tailEnd/>
          </a:ln>
        </p:spPr>
      </p:pic>
      <p:sp>
        <p:nvSpPr>
          <p:cNvPr id="2" name="Rectangle 1"/>
          <p:cNvSpPr/>
          <p:nvPr/>
        </p:nvSpPr>
        <p:spPr>
          <a:xfrm>
            <a:off x="762000" y="5486400"/>
            <a:ext cx="1447800" cy="457200"/>
          </a:xfrm>
          <a:prstGeom prst="rect">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Unit ECKM</a:t>
            </a:r>
            <a:endParaRPr lang="en-US" sz="1200" b="1" dirty="0"/>
          </a:p>
        </p:txBody>
      </p:sp>
      <p:graphicFrame>
        <p:nvGraphicFramePr>
          <p:cNvPr id="5" name="Diagram 4"/>
          <p:cNvGraphicFramePr/>
          <p:nvPr>
            <p:extLst>
              <p:ext uri="{D42A27DB-BD31-4B8C-83A1-F6EECF244321}">
                <p14:modId xmlns:p14="http://schemas.microsoft.com/office/powerpoint/2010/main" val="2359807576"/>
              </p:ext>
            </p:extLst>
          </p:nvPr>
        </p:nvGraphicFramePr>
        <p:xfrm>
          <a:off x="5334000" y="5257800"/>
          <a:ext cx="3657600" cy="175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Arrow 5"/>
          <p:cNvSpPr/>
          <p:nvPr/>
        </p:nvSpPr>
        <p:spPr>
          <a:xfrm>
            <a:off x="2209800" y="5562600"/>
            <a:ext cx="3124200" cy="381000"/>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943600" y="4648200"/>
            <a:ext cx="2971800" cy="838200"/>
          </a:xfrm>
          <a:prstGeom prst="roundRect">
            <a:avLst/>
          </a:prstGeom>
          <a:solidFill>
            <a:schemeClr val="accent5">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Sr. Roznita Othman</a:t>
            </a:r>
          </a:p>
          <a:p>
            <a:pPr algn="ctr"/>
            <a:r>
              <a:rPr lang="en-US" sz="1100" dirty="0" smtClean="0"/>
              <a:t>Pengarah Kejuruteraan (</a:t>
            </a:r>
            <a:r>
              <a:rPr lang="en-US" sz="1100" dirty="0" err="1" smtClean="0"/>
              <a:t>Komunikasi</a:t>
            </a:r>
            <a:r>
              <a:rPr lang="en-US" sz="1100" dirty="0" smtClean="0"/>
              <a:t>)</a:t>
            </a:r>
          </a:p>
          <a:p>
            <a:pPr algn="ctr"/>
            <a:r>
              <a:rPr lang="en-US" sz="1100" dirty="0" err="1" smtClean="0"/>
              <a:t>Juruukur</a:t>
            </a:r>
            <a:r>
              <a:rPr lang="en-US" sz="1100" dirty="0" smtClean="0"/>
              <a:t> </a:t>
            </a:r>
            <a:r>
              <a:rPr lang="en-US" sz="1100" dirty="0" err="1" smtClean="0"/>
              <a:t>Bahan</a:t>
            </a:r>
            <a:endParaRPr lang="en-US" sz="1100" dirty="0"/>
          </a:p>
        </p:txBody>
      </p:sp>
      <p:sp>
        <p:nvSpPr>
          <p:cNvPr id="10" name="TextBox 9"/>
          <p:cNvSpPr txBox="1"/>
          <p:nvPr/>
        </p:nvSpPr>
        <p:spPr>
          <a:xfrm>
            <a:off x="76200" y="76200"/>
            <a:ext cx="9067800" cy="461665"/>
          </a:xfrm>
          <a:prstGeom prst="rect">
            <a:avLst/>
          </a:prstGeom>
          <a:solidFill>
            <a:schemeClr val="accent6">
              <a:lumMod val="75000"/>
            </a:schemeClr>
          </a:solidFill>
        </p:spPr>
        <p:txBody>
          <a:bodyPr wrap="square" rtlCol="0">
            <a:spAutoFit/>
          </a:bodyPr>
          <a:lstStyle/>
          <a:p>
            <a:pPr algn="ctr"/>
            <a:r>
              <a:rPr lang="en-US" sz="2400" b="1" dirty="0" smtClean="0">
                <a:solidFill>
                  <a:schemeClr val="bg1">
                    <a:lumMod val="95000"/>
                  </a:schemeClr>
                </a:solidFill>
              </a:rPr>
              <a:t>ECKM Office Team</a:t>
            </a:r>
            <a:endParaRPr lang="en-US" sz="2400" b="1" dirty="0">
              <a:solidFill>
                <a:schemeClr val="bg1">
                  <a:lumMod val="95000"/>
                </a:schemeClr>
              </a:solidFill>
            </a:endParaRPr>
          </a:p>
        </p:txBody>
      </p:sp>
    </p:spTree>
    <p:extLst>
      <p:ext uri="{BB962C8B-B14F-4D97-AF65-F5344CB8AC3E}">
        <p14:creationId xmlns:p14="http://schemas.microsoft.com/office/powerpoint/2010/main" val="24396288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47" y="0"/>
            <a:ext cx="9154447" cy="461665"/>
          </a:xfrm>
          <a:prstGeom prst="rect">
            <a:avLst/>
          </a:prstGeom>
          <a:solidFill>
            <a:schemeClr val="accent6">
              <a:lumMod val="75000"/>
            </a:schemeClr>
          </a:solidFill>
        </p:spPr>
        <p:txBody>
          <a:bodyPr wrap="square" rtlCol="0">
            <a:spAutoFit/>
          </a:bodyPr>
          <a:lstStyle/>
          <a:p>
            <a:pPr algn="ctr"/>
            <a:r>
              <a:rPr lang="en-US" sz="2400" b="1" dirty="0" smtClean="0">
                <a:solidFill>
                  <a:schemeClr val="bg1">
                    <a:lumMod val="95000"/>
                  </a:schemeClr>
                </a:solidFill>
              </a:rPr>
              <a:t>The KM Agenda</a:t>
            </a:r>
            <a:endParaRPr lang="en-US" sz="2400" b="1" dirty="0">
              <a:solidFill>
                <a:schemeClr val="bg1">
                  <a:lumMod val="95000"/>
                </a:schemeClr>
              </a:solidFill>
            </a:endParaRPr>
          </a:p>
        </p:txBody>
      </p:sp>
      <p:cxnSp>
        <p:nvCxnSpPr>
          <p:cNvPr id="4" name="Straight Connector 3"/>
          <p:cNvCxnSpPr/>
          <p:nvPr/>
        </p:nvCxnSpPr>
        <p:spPr>
          <a:xfrm flipH="1">
            <a:off x="0" y="2688894"/>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7922" y="609600"/>
            <a:ext cx="6378678" cy="1815882"/>
          </a:xfrm>
          <a:prstGeom prst="rect">
            <a:avLst/>
          </a:prstGeom>
          <a:noFill/>
        </p:spPr>
        <p:txBody>
          <a:bodyPr wrap="square" rtlCol="0">
            <a:spAutoFit/>
          </a:bodyPr>
          <a:lstStyle/>
          <a:p>
            <a:r>
              <a:rPr lang="en-US" sz="2800" i="1" dirty="0" smtClean="0">
                <a:solidFill>
                  <a:schemeClr val="tx2"/>
                </a:solidFill>
              </a:rPr>
              <a:t>To cultivate </a:t>
            </a:r>
            <a:r>
              <a:rPr lang="en-US" sz="2800" b="1" i="1" dirty="0" smtClean="0">
                <a:solidFill>
                  <a:schemeClr val="tx2"/>
                </a:solidFill>
              </a:rPr>
              <a:t>knowledge sharing and learning culture</a:t>
            </a:r>
            <a:r>
              <a:rPr lang="en-US" sz="2800" i="1" dirty="0" smtClean="0">
                <a:solidFill>
                  <a:schemeClr val="tx2"/>
                </a:solidFill>
              </a:rPr>
              <a:t> across department </a:t>
            </a:r>
            <a:r>
              <a:rPr lang="en-US" sz="2800" i="1" dirty="0" smtClean="0">
                <a:solidFill>
                  <a:schemeClr val="tx2"/>
                </a:solidFill>
              </a:rPr>
              <a:t>through </a:t>
            </a:r>
            <a:r>
              <a:rPr lang="en-US" sz="2800" i="1" dirty="0" smtClean="0">
                <a:solidFill>
                  <a:schemeClr val="tx2"/>
                </a:solidFill>
              </a:rPr>
              <a:t>the use of proven </a:t>
            </a:r>
            <a:r>
              <a:rPr lang="en-US" sz="2800" b="1" i="1" dirty="0" smtClean="0">
                <a:solidFill>
                  <a:schemeClr val="tx2"/>
                </a:solidFill>
              </a:rPr>
              <a:t>effective knowledge sharing tools </a:t>
            </a:r>
            <a:endParaRPr lang="en-US" sz="2800" b="1" i="1" dirty="0">
              <a:solidFill>
                <a:schemeClr val="tx2"/>
              </a:solidFill>
            </a:endParaRPr>
          </a:p>
        </p:txBody>
      </p:sp>
      <p:sp>
        <p:nvSpPr>
          <p:cNvPr id="6" name="TextBox 5"/>
          <p:cNvSpPr txBox="1"/>
          <p:nvPr/>
        </p:nvSpPr>
        <p:spPr>
          <a:xfrm>
            <a:off x="338599" y="2971800"/>
            <a:ext cx="2585883" cy="923330"/>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err="1" smtClean="0">
                <a:solidFill>
                  <a:schemeClr val="accent1">
                    <a:lumMod val="75000"/>
                  </a:schemeClr>
                </a:solidFill>
              </a:rPr>
              <a:t>JPedia</a:t>
            </a:r>
            <a:r>
              <a:rPr lang="en-US" dirty="0" smtClean="0">
                <a:solidFill>
                  <a:schemeClr val="tx2"/>
                </a:solidFill>
              </a:rPr>
              <a:t>, an online  repository to share knowledge-in-context)</a:t>
            </a:r>
            <a:endParaRPr lang="en-US" dirty="0">
              <a:solidFill>
                <a:schemeClr val="tx2"/>
              </a:solidFill>
            </a:endParaRPr>
          </a:p>
        </p:txBody>
      </p:sp>
      <p:sp>
        <p:nvSpPr>
          <p:cNvPr id="7" name="TextBox 6"/>
          <p:cNvSpPr txBox="1"/>
          <p:nvPr/>
        </p:nvSpPr>
        <p:spPr>
          <a:xfrm>
            <a:off x="3562965" y="2971800"/>
            <a:ext cx="2837835" cy="92333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chemeClr val="accent1">
                    <a:lumMod val="75000"/>
                  </a:schemeClr>
                </a:solidFill>
              </a:rPr>
              <a:t>Communities of Practice </a:t>
            </a:r>
            <a:r>
              <a:rPr lang="en-US" dirty="0" smtClean="0">
                <a:solidFill>
                  <a:schemeClr val="accent1">
                    <a:lumMod val="75000"/>
                  </a:schemeClr>
                </a:solidFill>
              </a:rPr>
              <a:t>to share domains of knowledge</a:t>
            </a:r>
            <a:endParaRPr lang="en-US" dirty="0">
              <a:solidFill>
                <a:schemeClr val="accent1">
                  <a:lumMod val="75000"/>
                </a:schemeClr>
              </a:solidFill>
            </a:endParaRPr>
          </a:p>
        </p:txBody>
      </p:sp>
      <p:sp>
        <p:nvSpPr>
          <p:cNvPr id="8" name="TextBox 7"/>
          <p:cNvSpPr txBox="1"/>
          <p:nvPr/>
        </p:nvSpPr>
        <p:spPr>
          <a:xfrm>
            <a:off x="6988279" y="2971800"/>
            <a:ext cx="2155721" cy="923330"/>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err="1" smtClean="0">
                <a:solidFill>
                  <a:schemeClr val="accent1">
                    <a:lumMod val="75000"/>
                  </a:schemeClr>
                </a:solidFill>
              </a:rPr>
              <a:t>JCoP</a:t>
            </a:r>
            <a:r>
              <a:rPr lang="en-US" dirty="0" smtClean="0">
                <a:solidFill>
                  <a:schemeClr val="accent1">
                    <a:lumMod val="75000"/>
                  </a:schemeClr>
                </a:solidFill>
              </a:rPr>
              <a:t>, an online platform to ask and discuss</a:t>
            </a:r>
            <a:endParaRPr lang="en-US" dirty="0">
              <a:solidFill>
                <a:schemeClr val="accent1">
                  <a:lumMod val="75000"/>
                </a:schemeClr>
              </a:solidFill>
            </a:endParaRPr>
          </a:p>
        </p:txBody>
      </p:sp>
      <p:sp>
        <p:nvSpPr>
          <p:cNvPr id="9" name="TextBox 8"/>
          <p:cNvSpPr txBox="1"/>
          <p:nvPr/>
        </p:nvSpPr>
        <p:spPr>
          <a:xfrm>
            <a:off x="695632" y="5334000"/>
            <a:ext cx="3495368" cy="646331"/>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chemeClr val="accent1">
                    <a:lumMod val="75000"/>
                  </a:schemeClr>
                </a:solidFill>
              </a:rPr>
              <a:t>JKR Yellow Pages </a:t>
            </a:r>
            <a:r>
              <a:rPr lang="en-US" dirty="0" smtClean="0">
                <a:solidFill>
                  <a:schemeClr val="accent1">
                    <a:lumMod val="75000"/>
                  </a:schemeClr>
                </a:solidFill>
              </a:rPr>
              <a:t>to locate experts within the department</a:t>
            </a:r>
            <a:endParaRPr lang="en-US" dirty="0">
              <a:solidFill>
                <a:schemeClr val="accent1">
                  <a:lumMod val="75000"/>
                </a:schemeClr>
              </a:solidFill>
            </a:endParaRPr>
          </a:p>
        </p:txBody>
      </p:sp>
      <p:sp>
        <p:nvSpPr>
          <p:cNvPr id="10" name="TextBox 9"/>
          <p:cNvSpPr txBox="1"/>
          <p:nvPr/>
        </p:nvSpPr>
        <p:spPr>
          <a:xfrm>
            <a:off x="1066800" y="4191000"/>
            <a:ext cx="3124200" cy="923330"/>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chemeClr val="accent1">
                    <a:lumMod val="75000"/>
                  </a:schemeClr>
                </a:solidFill>
              </a:rPr>
              <a:t>Project Lessons Learned System </a:t>
            </a:r>
            <a:r>
              <a:rPr lang="en-US" dirty="0" smtClean="0">
                <a:solidFill>
                  <a:schemeClr val="accent1">
                    <a:lumMod val="75000"/>
                  </a:schemeClr>
                </a:solidFill>
              </a:rPr>
              <a:t>to share key project learnings </a:t>
            </a:r>
            <a:endParaRPr lang="en-US" dirty="0">
              <a:solidFill>
                <a:schemeClr val="accent1">
                  <a:lumMod val="75000"/>
                </a:schemeClr>
              </a:solidFill>
            </a:endParaRPr>
          </a:p>
        </p:txBody>
      </p:sp>
      <p:sp>
        <p:nvSpPr>
          <p:cNvPr id="11" name="TextBox 10"/>
          <p:cNvSpPr txBox="1"/>
          <p:nvPr/>
        </p:nvSpPr>
        <p:spPr>
          <a:xfrm>
            <a:off x="76200" y="2488839"/>
            <a:ext cx="9016180" cy="400110"/>
          </a:xfrm>
          <a:prstGeom prst="rect">
            <a:avLst/>
          </a:prstGeom>
          <a:solidFill>
            <a:schemeClr val="accent5">
              <a:lumMod val="75000"/>
            </a:schemeClr>
          </a:solidFill>
        </p:spPr>
        <p:txBody>
          <a:bodyPr wrap="square" rtlCol="0">
            <a:spAutoFit/>
          </a:bodyPr>
          <a:lstStyle/>
          <a:p>
            <a:pPr algn="ctr"/>
            <a:r>
              <a:rPr lang="en-US" sz="2000" dirty="0" smtClean="0">
                <a:solidFill>
                  <a:schemeClr val="bg1">
                    <a:lumMod val="95000"/>
                  </a:schemeClr>
                </a:solidFill>
              </a:rPr>
              <a:t>MAJOR KM INITIATIVES (since 2008)</a:t>
            </a:r>
            <a:endParaRPr lang="en-US" sz="2000" dirty="0">
              <a:solidFill>
                <a:schemeClr val="bg1">
                  <a:lumMod val="95000"/>
                </a:schemeClr>
              </a:solidFill>
            </a:endParaRPr>
          </a:p>
        </p:txBody>
      </p:sp>
      <p:sp>
        <p:nvSpPr>
          <p:cNvPr id="12" name="TextBox 11"/>
          <p:cNvSpPr txBox="1"/>
          <p:nvPr/>
        </p:nvSpPr>
        <p:spPr>
          <a:xfrm>
            <a:off x="-10447" y="3031009"/>
            <a:ext cx="349045" cy="646331"/>
          </a:xfrm>
          <a:prstGeom prst="rect">
            <a:avLst/>
          </a:prstGeom>
          <a:noFill/>
        </p:spPr>
        <p:txBody>
          <a:bodyPr wrap="square" rtlCol="0">
            <a:spAutoFit/>
          </a:bodyPr>
          <a:lstStyle/>
          <a:p>
            <a:r>
              <a:rPr lang="en-US" sz="3600" b="1" dirty="0" smtClean="0">
                <a:solidFill>
                  <a:schemeClr val="accent5">
                    <a:lumMod val="75000"/>
                  </a:schemeClr>
                </a:solidFill>
                <a:effectLst>
                  <a:outerShdw blurRad="38100" dist="38100" dir="2700000" algn="tl">
                    <a:srgbClr val="000000">
                      <a:alpha val="43137"/>
                    </a:srgbClr>
                  </a:outerShdw>
                </a:effectLst>
              </a:rPr>
              <a:t>1</a:t>
            </a:r>
            <a:endParaRPr lang="en-US" sz="3600" b="1" dirty="0">
              <a:solidFill>
                <a:schemeClr val="accent5">
                  <a:lumMod val="75000"/>
                </a:schemeClr>
              </a:solidFill>
              <a:effectLst>
                <a:outerShdw blurRad="38100" dist="38100" dir="2700000" algn="tl">
                  <a:srgbClr val="000000">
                    <a:alpha val="43137"/>
                  </a:srgbClr>
                </a:outerShdw>
              </a:effectLst>
            </a:endParaRPr>
          </a:p>
        </p:txBody>
      </p:sp>
      <p:sp>
        <p:nvSpPr>
          <p:cNvPr id="13" name="TextBox 12"/>
          <p:cNvSpPr txBox="1"/>
          <p:nvPr/>
        </p:nvSpPr>
        <p:spPr>
          <a:xfrm>
            <a:off x="3115596" y="3048000"/>
            <a:ext cx="3048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2</a:t>
            </a:r>
            <a:endParaRPr lang="en-US" sz="3600" b="1" dirty="0">
              <a:solidFill>
                <a:srgbClr val="FFFF00"/>
              </a:solidFill>
              <a:effectLst>
                <a:outerShdw blurRad="38100" dist="38100" dir="2700000" algn="tl">
                  <a:srgbClr val="000000">
                    <a:alpha val="43137"/>
                  </a:srgbClr>
                </a:outerShdw>
              </a:effectLst>
            </a:endParaRPr>
          </a:p>
        </p:txBody>
      </p:sp>
      <p:sp>
        <p:nvSpPr>
          <p:cNvPr id="14" name="TextBox 13"/>
          <p:cNvSpPr txBox="1"/>
          <p:nvPr/>
        </p:nvSpPr>
        <p:spPr>
          <a:xfrm>
            <a:off x="6543368" y="3034360"/>
            <a:ext cx="304800" cy="646331"/>
          </a:xfrm>
          <a:prstGeom prst="rect">
            <a:avLst/>
          </a:prstGeom>
          <a:noFill/>
        </p:spPr>
        <p:txBody>
          <a:bodyPr wrap="square" rtlCol="0">
            <a:spAutoFit/>
          </a:bodyPr>
          <a:lstStyle/>
          <a:p>
            <a:r>
              <a:rPr lang="en-US" sz="3600" b="1" dirty="0" smtClean="0">
                <a:solidFill>
                  <a:schemeClr val="accent1">
                    <a:lumMod val="75000"/>
                  </a:schemeClr>
                </a:solidFill>
                <a:effectLst>
                  <a:outerShdw blurRad="38100" dist="38100" dir="2700000" algn="tl">
                    <a:srgbClr val="000000">
                      <a:alpha val="43137"/>
                    </a:srgbClr>
                  </a:outerShdw>
                </a:effectLst>
              </a:rPr>
              <a:t>3</a:t>
            </a:r>
            <a:endParaRPr lang="en-US" sz="3600" b="1" dirty="0">
              <a:solidFill>
                <a:schemeClr val="accent1">
                  <a:lumMod val="75000"/>
                </a:schemeClr>
              </a:solidFill>
              <a:effectLst>
                <a:outerShdw blurRad="38100" dist="38100" dir="2700000" algn="tl">
                  <a:srgbClr val="000000">
                    <a:alpha val="43137"/>
                  </a:srgbClr>
                </a:outerShdw>
              </a:effectLst>
            </a:endParaRPr>
          </a:p>
        </p:txBody>
      </p:sp>
      <p:sp>
        <p:nvSpPr>
          <p:cNvPr id="15" name="TextBox 14"/>
          <p:cNvSpPr txBox="1"/>
          <p:nvPr/>
        </p:nvSpPr>
        <p:spPr>
          <a:xfrm>
            <a:off x="609600" y="4114800"/>
            <a:ext cx="304800" cy="646331"/>
          </a:xfrm>
          <a:prstGeom prst="rect">
            <a:avLst/>
          </a:prstGeom>
          <a:noFill/>
        </p:spPr>
        <p:txBody>
          <a:bodyPr wrap="square" rtlCol="0">
            <a:spAutoFit/>
          </a:bodyPr>
          <a:lstStyle/>
          <a:p>
            <a:r>
              <a:rPr lang="en-US" sz="3600" b="1" dirty="0" smtClean="0">
                <a:solidFill>
                  <a:schemeClr val="accent4">
                    <a:lumMod val="75000"/>
                  </a:schemeClr>
                </a:solidFill>
                <a:effectLst>
                  <a:outerShdw blurRad="38100" dist="38100" dir="2700000" algn="tl">
                    <a:srgbClr val="000000">
                      <a:alpha val="43137"/>
                    </a:srgbClr>
                  </a:outerShdw>
                </a:effectLst>
              </a:rPr>
              <a:t>4</a:t>
            </a:r>
            <a:endParaRPr lang="en-US" sz="3600" b="1" dirty="0">
              <a:solidFill>
                <a:schemeClr val="accent4">
                  <a:lumMod val="75000"/>
                </a:schemeClr>
              </a:solidFill>
              <a:effectLst>
                <a:outerShdw blurRad="38100" dist="38100" dir="2700000" algn="tl">
                  <a:srgbClr val="000000">
                    <a:alpha val="43137"/>
                  </a:srgbClr>
                </a:outerShdw>
              </a:effectLst>
            </a:endParaRPr>
          </a:p>
        </p:txBody>
      </p:sp>
      <p:sp>
        <p:nvSpPr>
          <p:cNvPr id="16" name="TextBox 15"/>
          <p:cNvSpPr txBox="1"/>
          <p:nvPr/>
        </p:nvSpPr>
        <p:spPr>
          <a:xfrm>
            <a:off x="4495800" y="4038600"/>
            <a:ext cx="304800" cy="646331"/>
          </a:xfrm>
          <a:prstGeom prst="rect">
            <a:avLst/>
          </a:prstGeom>
          <a:noFill/>
        </p:spPr>
        <p:txBody>
          <a:bodyPr wrap="square" rtlCol="0">
            <a:spAutoFit/>
          </a:bodyPr>
          <a:lstStyle/>
          <a:p>
            <a:r>
              <a:rPr lang="en-US" sz="3600" b="1" dirty="0" smtClean="0">
                <a:solidFill>
                  <a:schemeClr val="accent3">
                    <a:lumMod val="75000"/>
                  </a:schemeClr>
                </a:solidFill>
                <a:effectLst>
                  <a:outerShdw blurRad="38100" dist="38100" dir="2700000" algn="tl">
                    <a:srgbClr val="000000">
                      <a:alpha val="43137"/>
                    </a:srgbClr>
                  </a:outerShdw>
                </a:effectLst>
              </a:rPr>
              <a:t>5</a:t>
            </a:r>
            <a:endParaRPr lang="en-US" sz="3600" b="1" dirty="0">
              <a:solidFill>
                <a:schemeClr val="accent3">
                  <a:lumMod val="75000"/>
                </a:schemeClr>
              </a:solidFill>
              <a:effectLst>
                <a:outerShdw blurRad="38100" dist="38100" dir="2700000" algn="tl">
                  <a:srgbClr val="000000">
                    <a:alpha val="43137"/>
                  </a:srgbClr>
                </a:outerShdw>
              </a:effectLst>
            </a:endParaRPr>
          </a:p>
        </p:txBody>
      </p:sp>
      <p:sp>
        <p:nvSpPr>
          <p:cNvPr id="17" name="TextBox 16"/>
          <p:cNvSpPr txBox="1"/>
          <p:nvPr/>
        </p:nvSpPr>
        <p:spPr>
          <a:xfrm>
            <a:off x="5029200" y="4191000"/>
            <a:ext cx="3733800" cy="923330"/>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chemeClr val="accent1">
                    <a:lumMod val="75000"/>
                  </a:schemeClr>
                </a:solidFill>
              </a:rPr>
              <a:t>KM Toolbox, </a:t>
            </a:r>
            <a:r>
              <a:rPr lang="en-US" dirty="0" smtClean="0">
                <a:solidFill>
                  <a:schemeClr val="accent1">
                    <a:lumMod val="75000"/>
                  </a:schemeClr>
                </a:solidFill>
              </a:rPr>
              <a:t>set of tools and techniques to capture and share insights and ideas </a:t>
            </a:r>
            <a:endParaRPr lang="en-US" dirty="0">
              <a:solidFill>
                <a:schemeClr val="accent1">
                  <a:lumMod val="75000"/>
                </a:schemeClr>
              </a:solidFill>
            </a:endParaRPr>
          </a:p>
        </p:txBody>
      </p:sp>
      <p:sp>
        <p:nvSpPr>
          <p:cNvPr id="18" name="TextBox 17"/>
          <p:cNvSpPr txBox="1"/>
          <p:nvPr/>
        </p:nvSpPr>
        <p:spPr>
          <a:xfrm>
            <a:off x="228600" y="5257800"/>
            <a:ext cx="304800" cy="646331"/>
          </a:xfrm>
          <a:prstGeom prst="rect">
            <a:avLst/>
          </a:prstGeom>
          <a:noFill/>
        </p:spPr>
        <p:txBody>
          <a:bodyPr wrap="square" rtlCol="0">
            <a:spAutoFit/>
          </a:bodyPr>
          <a:lstStyle/>
          <a:p>
            <a:r>
              <a:rPr lang="en-US" sz="3600" b="1" dirty="0" smtClean="0">
                <a:solidFill>
                  <a:srgbClr val="C00000"/>
                </a:solidFill>
                <a:effectLst>
                  <a:outerShdw blurRad="38100" dist="38100" dir="2700000" algn="tl">
                    <a:srgbClr val="000000">
                      <a:alpha val="43137"/>
                    </a:srgbClr>
                  </a:outerShdw>
                </a:effectLst>
              </a:rPr>
              <a:t>6</a:t>
            </a:r>
            <a:endParaRPr lang="en-US" sz="3600" b="1" dirty="0">
              <a:solidFill>
                <a:srgbClr val="C00000"/>
              </a:solidFill>
              <a:effectLst>
                <a:outerShdw blurRad="38100" dist="38100" dir="2700000" algn="tl">
                  <a:srgbClr val="000000">
                    <a:alpha val="43137"/>
                  </a:srgbClr>
                </a:outerShdw>
              </a:effectLst>
            </a:endParaRPr>
          </a:p>
        </p:txBody>
      </p:sp>
      <p:sp>
        <p:nvSpPr>
          <p:cNvPr id="19" name="TextBox 18"/>
          <p:cNvSpPr txBox="1"/>
          <p:nvPr/>
        </p:nvSpPr>
        <p:spPr>
          <a:xfrm>
            <a:off x="5181600" y="5257800"/>
            <a:ext cx="304800" cy="646331"/>
          </a:xfrm>
          <a:prstGeom prst="rect">
            <a:avLst/>
          </a:prstGeom>
          <a:noFill/>
        </p:spPr>
        <p:txBody>
          <a:bodyPr wrap="square" rtlCol="0">
            <a:spAutoFit/>
          </a:bodyPr>
          <a:lstStyle/>
          <a:p>
            <a:r>
              <a:rPr lang="en-US" sz="3600" b="1" dirty="0" smtClean="0">
                <a:solidFill>
                  <a:schemeClr val="accent6">
                    <a:lumMod val="75000"/>
                  </a:schemeClr>
                </a:solidFill>
                <a:effectLst>
                  <a:outerShdw blurRad="38100" dist="38100" dir="2700000" algn="tl">
                    <a:srgbClr val="000000">
                      <a:alpha val="43137"/>
                    </a:srgbClr>
                  </a:outerShdw>
                </a:effectLst>
              </a:rPr>
              <a:t>7</a:t>
            </a:r>
            <a:endParaRPr lang="en-US" sz="3600" b="1" dirty="0">
              <a:solidFill>
                <a:schemeClr val="accent6">
                  <a:lumMod val="75000"/>
                </a:schemeClr>
              </a:solidFill>
              <a:effectLst>
                <a:outerShdw blurRad="38100" dist="38100" dir="2700000" algn="tl">
                  <a:srgbClr val="000000">
                    <a:alpha val="43137"/>
                  </a:srgbClr>
                </a:outerShdw>
              </a:effectLst>
            </a:endParaRPr>
          </a:p>
        </p:txBody>
      </p:sp>
      <p:sp>
        <p:nvSpPr>
          <p:cNvPr id="20" name="TextBox 19"/>
          <p:cNvSpPr txBox="1"/>
          <p:nvPr/>
        </p:nvSpPr>
        <p:spPr>
          <a:xfrm>
            <a:off x="5606230" y="5257800"/>
            <a:ext cx="3486150" cy="707886"/>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000" b="1" dirty="0" smtClean="0">
                <a:solidFill>
                  <a:schemeClr val="accent1">
                    <a:lumMod val="75000"/>
                  </a:schemeClr>
                </a:solidFill>
              </a:rPr>
              <a:t>E-Learning</a:t>
            </a:r>
            <a:r>
              <a:rPr lang="en-US" sz="2000" dirty="0" smtClean="0">
                <a:solidFill>
                  <a:schemeClr val="accent1">
                    <a:lumMod val="75000"/>
                  </a:schemeClr>
                </a:solidFill>
              </a:rPr>
              <a:t> to provide 24 x 7 learning environment</a:t>
            </a:r>
            <a:endParaRPr lang="en-US" sz="2000" dirty="0">
              <a:solidFill>
                <a:schemeClr val="accent1">
                  <a:lumMod val="75000"/>
                </a:schemeClr>
              </a:solidFill>
            </a:endParaRPr>
          </a:p>
        </p:txBody>
      </p:sp>
      <p:pic>
        <p:nvPicPr>
          <p:cNvPr id="21" name="Picture 2" descr="KM BASICS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521494"/>
            <a:ext cx="2057399" cy="1967346"/>
          </a:xfrm>
          <a:prstGeom prst="hex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65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91709"/>
            <a:ext cx="3733800" cy="2000548"/>
          </a:xfrm>
          <a:prstGeom prst="rect">
            <a:avLst/>
          </a:prstGeom>
        </p:spPr>
        <p:txBody>
          <a:bodyPr wrap="square">
            <a:spAutoFit/>
          </a:bodyPr>
          <a:lstStyle/>
          <a:p>
            <a:r>
              <a:rPr lang="en-US" sz="2400" b="1" dirty="0" err="1">
                <a:effectLst>
                  <a:outerShdw blurRad="38100" dist="38100" dir="2700000" algn="tl">
                    <a:srgbClr val="000000">
                      <a:alpha val="43137"/>
                    </a:srgbClr>
                  </a:outerShdw>
                </a:effectLst>
                <a:latin typeface="Franklin Gothic Medium" pitchFamily="34" charset="0"/>
              </a:rPr>
              <a:t>Personalisation</a:t>
            </a:r>
            <a:r>
              <a:rPr lang="en-US" sz="2400" b="1" dirty="0">
                <a:effectLst>
                  <a:outerShdw blurRad="38100" dist="38100" dir="2700000" algn="tl">
                    <a:srgbClr val="000000">
                      <a:alpha val="43137"/>
                    </a:srgbClr>
                  </a:outerShdw>
                </a:effectLst>
                <a:latin typeface="Franklin Gothic Medium" pitchFamily="34" charset="0"/>
              </a:rPr>
              <a:t> </a:t>
            </a:r>
            <a:r>
              <a:rPr lang="en-US" sz="2400" b="1" dirty="0" smtClean="0">
                <a:effectLst>
                  <a:outerShdw blurRad="38100" dist="38100" dir="2700000" algn="tl">
                    <a:srgbClr val="000000">
                      <a:alpha val="43137"/>
                    </a:srgbClr>
                  </a:outerShdw>
                </a:effectLst>
                <a:latin typeface="Franklin Gothic Medium" pitchFamily="34" charset="0"/>
              </a:rPr>
              <a:t>Strategy </a:t>
            </a:r>
          </a:p>
          <a:p>
            <a:r>
              <a:rPr lang="en-US" sz="2000" dirty="0" smtClean="0">
                <a:latin typeface="Franklin Gothic Medium" pitchFamily="34" charset="0"/>
              </a:rPr>
              <a:t>Uses technology to </a:t>
            </a:r>
            <a:r>
              <a:rPr lang="en-US" sz="2000" dirty="0">
                <a:latin typeface="Franklin Gothic Medium" pitchFamily="34" charset="0"/>
              </a:rPr>
              <a:t>provide information of “Who knows what?” and </a:t>
            </a:r>
            <a:r>
              <a:rPr lang="en-US" sz="2000" dirty="0" smtClean="0">
                <a:latin typeface="Franklin Gothic Medium" pitchFamily="34" charset="0"/>
              </a:rPr>
              <a:t>to stimulate </a:t>
            </a:r>
            <a:r>
              <a:rPr lang="en-US" sz="2000" dirty="0">
                <a:latin typeface="Franklin Gothic Medium" pitchFamily="34" charset="0"/>
              </a:rPr>
              <a:t>personal contacts via collaborative </a:t>
            </a:r>
            <a:r>
              <a:rPr lang="en-US" sz="2000" dirty="0" smtClean="0">
                <a:latin typeface="Franklin Gothic Medium" pitchFamily="34" charset="0"/>
              </a:rPr>
              <a:t>means.</a:t>
            </a:r>
            <a:endParaRPr lang="en-US" sz="2000" dirty="0">
              <a:latin typeface="Franklin Gothic Medium" pitchFamily="34" charset="0"/>
            </a:endParaRPr>
          </a:p>
        </p:txBody>
      </p:sp>
      <p:sp>
        <p:nvSpPr>
          <p:cNvPr id="3" name="Rectangle 2"/>
          <p:cNvSpPr/>
          <p:nvPr/>
        </p:nvSpPr>
        <p:spPr>
          <a:xfrm>
            <a:off x="1905000" y="4658709"/>
            <a:ext cx="3528391" cy="2000548"/>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Franklin Gothic Medium" pitchFamily="34" charset="0"/>
              </a:rPr>
              <a:t>Codification Strategy</a:t>
            </a:r>
            <a:r>
              <a:rPr lang="en-US" dirty="0" smtClean="0">
                <a:latin typeface="Franklin Gothic Medium" pitchFamily="34" charset="0"/>
              </a:rPr>
              <a:t> </a:t>
            </a:r>
          </a:p>
          <a:p>
            <a:r>
              <a:rPr lang="en-US" sz="2000" dirty="0" smtClean="0">
                <a:latin typeface="Franklin Gothic Medium" pitchFamily="34" charset="0"/>
              </a:rPr>
              <a:t>Detaches </a:t>
            </a:r>
            <a:r>
              <a:rPr lang="en-US" sz="2000" dirty="0">
                <a:latin typeface="Franklin Gothic Medium" pitchFamily="34" charset="0"/>
              </a:rPr>
              <a:t>knowledge from </a:t>
            </a:r>
            <a:r>
              <a:rPr lang="en-US" sz="2000" dirty="0" smtClean="0">
                <a:latin typeface="Franklin Gothic Medium" pitchFamily="34" charset="0"/>
              </a:rPr>
              <a:t>the knowledge bearers by </a:t>
            </a:r>
            <a:r>
              <a:rPr lang="en-US" sz="2000" dirty="0">
                <a:latin typeface="Franklin Gothic Medium" pitchFamily="34" charset="0"/>
              </a:rPr>
              <a:t>articulation and electronic </a:t>
            </a:r>
            <a:r>
              <a:rPr lang="en-US" sz="2000" dirty="0" smtClean="0">
                <a:latin typeface="Franklin Gothic Medium" pitchFamily="34" charset="0"/>
              </a:rPr>
              <a:t>storage so the </a:t>
            </a:r>
            <a:r>
              <a:rPr lang="en-US" sz="2000" dirty="0">
                <a:latin typeface="Franklin Gothic Medium" pitchFamily="34" charset="0"/>
              </a:rPr>
              <a:t>knowledge becomes explicit. </a:t>
            </a:r>
          </a:p>
        </p:txBody>
      </p:sp>
      <p:graphicFrame>
        <p:nvGraphicFramePr>
          <p:cNvPr id="4" name="Diagram 3"/>
          <p:cNvGraphicFramePr/>
          <p:nvPr>
            <p:extLst>
              <p:ext uri="{D42A27DB-BD31-4B8C-83A1-F6EECF244321}">
                <p14:modId xmlns:p14="http://schemas.microsoft.com/office/powerpoint/2010/main" val="3517202181"/>
              </p:ext>
            </p:extLst>
          </p:nvPr>
        </p:nvGraphicFramePr>
        <p:xfrm>
          <a:off x="3810000" y="1651675"/>
          <a:ext cx="3810000" cy="2626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119827053"/>
              </p:ext>
            </p:extLst>
          </p:nvPr>
        </p:nvGraphicFramePr>
        <p:xfrm>
          <a:off x="5029200" y="4599101"/>
          <a:ext cx="3962400" cy="23582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rot="20553855">
            <a:off x="2032340" y="5466878"/>
            <a:ext cx="3364107" cy="89255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400" dirty="0" smtClean="0">
                <a:solidFill>
                  <a:schemeClr val="bg1"/>
                </a:solidFill>
                <a:latin typeface="Franklin Gothic Medium" pitchFamily="34" charset="0"/>
              </a:rPr>
              <a:t>Connecting </a:t>
            </a:r>
          </a:p>
          <a:p>
            <a:pPr algn="ctr"/>
            <a:r>
              <a:rPr lang="en-US" sz="2800" dirty="0" smtClean="0">
                <a:solidFill>
                  <a:schemeClr val="bg1"/>
                </a:solidFill>
                <a:latin typeface="Franklin Gothic Medium" pitchFamily="34" charset="0"/>
              </a:rPr>
              <a:t>People to Content</a:t>
            </a:r>
            <a:endParaRPr lang="en-US" sz="2400" dirty="0">
              <a:solidFill>
                <a:schemeClr val="bg1"/>
              </a:solidFill>
              <a:latin typeface="Franklin Gothic Medium" pitchFamily="34" charset="0"/>
            </a:endParaRPr>
          </a:p>
        </p:txBody>
      </p:sp>
      <p:sp>
        <p:nvSpPr>
          <p:cNvPr id="8" name="TextBox 7"/>
          <p:cNvSpPr txBox="1"/>
          <p:nvPr/>
        </p:nvSpPr>
        <p:spPr>
          <a:xfrm rot="20674919">
            <a:off x="360426" y="2870388"/>
            <a:ext cx="3502307" cy="89255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400" dirty="0" smtClean="0">
                <a:solidFill>
                  <a:schemeClr val="bg1"/>
                </a:solidFill>
                <a:latin typeface="Franklin Gothic Medium" pitchFamily="34" charset="0"/>
              </a:rPr>
              <a:t>Connecting </a:t>
            </a:r>
          </a:p>
          <a:p>
            <a:pPr algn="ctr"/>
            <a:r>
              <a:rPr lang="en-US" sz="2800" dirty="0" smtClean="0">
                <a:solidFill>
                  <a:schemeClr val="bg1"/>
                </a:solidFill>
                <a:latin typeface="Franklin Gothic Medium" pitchFamily="34" charset="0"/>
              </a:rPr>
              <a:t>People to People</a:t>
            </a:r>
            <a:endParaRPr lang="en-US" sz="2400" dirty="0">
              <a:solidFill>
                <a:schemeClr val="bg1"/>
              </a:solidFill>
              <a:latin typeface="Franklin Gothic Medium" pitchFamily="34" charset="0"/>
            </a:endParaRPr>
          </a:p>
        </p:txBody>
      </p:sp>
      <p:sp>
        <p:nvSpPr>
          <p:cNvPr id="9" name="TextBox 8"/>
          <p:cNvSpPr txBox="1"/>
          <p:nvPr/>
        </p:nvSpPr>
        <p:spPr>
          <a:xfrm>
            <a:off x="76200" y="76200"/>
            <a:ext cx="9067800" cy="461665"/>
          </a:xfrm>
          <a:prstGeom prst="rect">
            <a:avLst/>
          </a:prstGeom>
          <a:solidFill>
            <a:schemeClr val="accent6">
              <a:lumMod val="75000"/>
            </a:schemeClr>
          </a:solidFill>
        </p:spPr>
        <p:txBody>
          <a:bodyPr wrap="square" rtlCol="0">
            <a:spAutoFit/>
          </a:bodyPr>
          <a:lstStyle/>
          <a:p>
            <a:pPr algn="ctr"/>
            <a:r>
              <a:rPr lang="en-US" sz="2400" b="1" dirty="0" smtClean="0">
                <a:solidFill>
                  <a:schemeClr val="bg1">
                    <a:lumMod val="95000"/>
                  </a:schemeClr>
                </a:solidFill>
              </a:rPr>
              <a:t>JKR Knowledge Transfer </a:t>
            </a:r>
            <a:r>
              <a:rPr lang="en-US" sz="2400" b="1" dirty="0" smtClean="0">
                <a:solidFill>
                  <a:schemeClr val="bg1">
                    <a:lumMod val="95000"/>
                  </a:schemeClr>
                </a:solidFill>
              </a:rPr>
              <a:t>Strategies </a:t>
            </a:r>
            <a:r>
              <a:rPr lang="en-US" sz="2400" b="1" dirty="0" smtClean="0">
                <a:solidFill>
                  <a:schemeClr val="bg1">
                    <a:lumMod val="95000"/>
                  </a:schemeClr>
                </a:solidFill>
              </a:rPr>
              <a:t>and Initiatives</a:t>
            </a:r>
            <a:endParaRPr lang="en-US" sz="2400" b="1" dirty="0">
              <a:solidFill>
                <a:schemeClr val="bg1">
                  <a:lumMod val="95000"/>
                </a:schemeClr>
              </a:solidFill>
            </a:endParaRPr>
          </a:p>
        </p:txBody>
      </p:sp>
    </p:spTree>
    <p:extLst>
      <p:ext uri="{BB962C8B-B14F-4D97-AF65-F5344CB8AC3E}">
        <p14:creationId xmlns:p14="http://schemas.microsoft.com/office/powerpoint/2010/main" val="288425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Graphic spid="4" grpId="0">
        <p:bldAsOne/>
      </p:bldGraphic>
      <p:bldGraphic spid="5" grpId="0">
        <p:bldAsOne/>
      </p:bldGraphic>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209" y="259086"/>
            <a:ext cx="2908008" cy="5469824"/>
          </a:xfrm>
          <a:prstGeom prst="rect">
            <a:avLst/>
          </a:prstGeom>
          <a:noFill/>
          <a:ln>
            <a:noFill/>
          </a:ln>
          <a:effectLst>
            <a:outerShdw blurRad="190500" dist="228600" dir="2700000" algn="ctr">
              <a:srgbClr val="000000">
                <a:alpha val="30000"/>
              </a:srgbClr>
            </a:outerShdw>
          </a:effectLst>
          <a:scene3d>
            <a:camera prst="obliqueTopLeft"/>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158" y="643314"/>
            <a:ext cx="2676442" cy="2000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8254"/>
            <a:ext cx="6523982" cy="461665"/>
          </a:xfrm>
          <a:prstGeom prst="rect">
            <a:avLst/>
          </a:prstGeom>
          <a:solidFill>
            <a:schemeClr val="accent6">
              <a:lumMod val="75000"/>
            </a:schemeClr>
          </a:solidFill>
        </p:spPr>
        <p:txBody>
          <a:bodyPr wrap="square" rtlCol="0">
            <a:spAutoFit/>
          </a:bodyPr>
          <a:lstStyle/>
          <a:p>
            <a:pPr algn="ctr"/>
            <a:r>
              <a:rPr lang="en-US" sz="2400" b="1" dirty="0" smtClean="0">
                <a:solidFill>
                  <a:schemeClr val="bg1">
                    <a:lumMod val="95000"/>
                  </a:schemeClr>
                </a:solidFill>
              </a:rPr>
              <a:t>ECKM products</a:t>
            </a:r>
            <a:endParaRPr lang="en-US" sz="2400" b="1" dirty="0">
              <a:solidFill>
                <a:schemeClr val="bg1">
                  <a:lumMod val="95000"/>
                </a:schemeClr>
              </a:solidFill>
            </a:endParaRPr>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0457" y="579558"/>
            <a:ext cx="1345592" cy="10103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2209800"/>
            <a:ext cx="1991451" cy="27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481" y="2499859"/>
            <a:ext cx="2052637" cy="267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2412" y="3048000"/>
            <a:ext cx="2218045" cy="273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23982" y="1838182"/>
            <a:ext cx="2620018" cy="141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2342" y="-28837"/>
            <a:ext cx="2581658" cy="1929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Diagram 2"/>
          <p:cNvGraphicFramePr/>
          <p:nvPr>
            <p:extLst>
              <p:ext uri="{D42A27DB-BD31-4B8C-83A1-F6EECF244321}">
                <p14:modId xmlns:p14="http://schemas.microsoft.com/office/powerpoint/2010/main" val="1049568145"/>
              </p:ext>
            </p:extLst>
          </p:nvPr>
        </p:nvGraphicFramePr>
        <p:xfrm>
          <a:off x="6257607" y="3429000"/>
          <a:ext cx="3142488" cy="22307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6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03648" y="2921325"/>
            <a:ext cx="1487487" cy="2000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5435" y="1143000"/>
            <a:ext cx="609600" cy="307777"/>
          </a:xfrm>
          <a:prstGeom prst="rect">
            <a:avLst/>
          </a:prstGeom>
          <a:noFill/>
        </p:spPr>
        <p:txBody>
          <a:bodyPr wrap="square" rtlCol="0">
            <a:spAutoFit/>
          </a:bodyPr>
          <a:lstStyle/>
          <a:p>
            <a:r>
              <a:rPr lang="en-US" sz="1400" b="1" dirty="0" smtClean="0"/>
              <a:t>2009</a:t>
            </a:r>
            <a:endParaRPr lang="en-US" sz="1400" b="1" dirty="0"/>
          </a:p>
        </p:txBody>
      </p:sp>
      <p:sp>
        <p:nvSpPr>
          <p:cNvPr id="5" name="TextBox 4"/>
          <p:cNvSpPr txBox="1"/>
          <p:nvPr/>
        </p:nvSpPr>
        <p:spPr>
          <a:xfrm>
            <a:off x="3001637" y="777782"/>
            <a:ext cx="1413797" cy="523220"/>
          </a:xfrm>
          <a:prstGeom prst="rect">
            <a:avLst/>
          </a:prstGeom>
          <a:noFill/>
        </p:spPr>
        <p:txBody>
          <a:bodyPr wrap="square" rtlCol="0">
            <a:spAutoFit/>
          </a:bodyPr>
          <a:lstStyle/>
          <a:p>
            <a:r>
              <a:rPr lang="en-US" sz="1400" b="1" dirty="0" smtClean="0"/>
              <a:t>2010 – </a:t>
            </a:r>
            <a:r>
              <a:rPr lang="en-US" sz="1400" b="1" dirty="0" err="1" smtClean="0"/>
              <a:t>epsmg</a:t>
            </a:r>
            <a:endParaRPr lang="en-US" sz="1400" b="1" dirty="0" smtClean="0"/>
          </a:p>
          <a:p>
            <a:r>
              <a:rPr lang="en-US" sz="1400" b="1" dirty="0" smtClean="0"/>
              <a:t>2012 - </a:t>
            </a:r>
            <a:r>
              <a:rPr lang="en-US" sz="1400" b="1" dirty="0" err="1" smtClean="0"/>
              <a:t>JPedia</a:t>
            </a:r>
            <a:r>
              <a:rPr lang="en-US" sz="1400" b="1" dirty="0" smtClean="0"/>
              <a:t> </a:t>
            </a:r>
            <a:endParaRPr lang="en-US" sz="1400" b="1" dirty="0"/>
          </a:p>
        </p:txBody>
      </p:sp>
      <p:sp>
        <p:nvSpPr>
          <p:cNvPr id="6" name="TextBox 5"/>
          <p:cNvSpPr txBox="1"/>
          <p:nvPr/>
        </p:nvSpPr>
        <p:spPr>
          <a:xfrm>
            <a:off x="5948235" y="1424113"/>
            <a:ext cx="685800" cy="307777"/>
          </a:xfrm>
          <a:prstGeom prst="rect">
            <a:avLst/>
          </a:prstGeom>
          <a:noFill/>
        </p:spPr>
        <p:txBody>
          <a:bodyPr wrap="square" rtlCol="0">
            <a:spAutoFit/>
          </a:bodyPr>
          <a:lstStyle/>
          <a:p>
            <a:r>
              <a:rPr lang="en-US" sz="1400" b="1" dirty="0" smtClean="0"/>
              <a:t>2013</a:t>
            </a:r>
            <a:endParaRPr lang="en-US" sz="1400" b="1" dirty="0"/>
          </a:p>
        </p:txBody>
      </p:sp>
      <p:sp>
        <p:nvSpPr>
          <p:cNvPr id="7" name="TextBox 6"/>
          <p:cNvSpPr txBox="1"/>
          <p:nvPr/>
        </p:nvSpPr>
        <p:spPr>
          <a:xfrm>
            <a:off x="5151961" y="2743770"/>
            <a:ext cx="822699" cy="307777"/>
          </a:xfrm>
          <a:prstGeom prst="rect">
            <a:avLst/>
          </a:prstGeom>
          <a:noFill/>
        </p:spPr>
        <p:txBody>
          <a:bodyPr wrap="square" rtlCol="0">
            <a:spAutoFit/>
          </a:bodyPr>
          <a:lstStyle/>
          <a:p>
            <a:r>
              <a:rPr lang="en-US" sz="1400" b="1" dirty="0" smtClean="0"/>
              <a:t>2013</a:t>
            </a:r>
            <a:endParaRPr lang="en-US" sz="1400" b="1" dirty="0"/>
          </a:p>
        </p:txBody>
      </p:sp>
      <p:sp>
        <p:nvSpPr>
          <p:cNvPr id="8" name="TextBox 7"/>
          <p:cNvSpPr txBox="1"/>
          <p:nvPr/>
        </p:nvSpPr>
        <p:spPr>
          <a:xfrm>
            <a:off x="1305649" y="2652632"/>
            <a:ext cx="685800" cy="307777"/>
          </a:xfrm>
          <a:prstGeom prst="rect">
            <a:avLst/>
          </a:prstGeom>
          <a:noFill/>
        </p:spPr>
        <p:txBody>
          <a:bodyPr wrap="square" rtlCol="0">
            <a:spAutoFit/>
          </a:bodyPr>
          <a:lstStyle/>
          <a:p>
            <a:r>
              <a:rPr lang="en-US" sz="1400" b="1" dirty="0" smtClean="0"/>
              <a:t>2014</a:t>
            </a:r>
            <a:endParaRPr lang="en-US" sz="1400" b="1" dirty="0"/>
          </a:p>
        </p:txBody>
      </p:sp>
      <p:sp>
        <p:nvSpPr>
          <p:cNvPr id="9" name="TextBox 8"/>
          <p:cNvSpPr txBox="1"/>
          <p:nvPr/>
        </p:nvSpPr>
        <p:spPr>
          <a:xfrm>
            <a:off x="3617118" y="2949349"/>
            <a:ext cx="798317" cy="307777"/>
          </a:xfrm>
          <a:prstGeom prst="rect">
            <a:avLst/>
          </a:prstGeom>
          <a:noFill/>
        </p:spPr>
        <p:txBody>
          <a:bodyPr wrap="square" rtlCol="0">
            <a:spAutoFit/>
          </a:bodyPr>
          <a:lstStyle/>
          <a:p>
            <a:r>
              <a:rPr lang="en-US" sz="1400" b="1" dirty="0" smtClean="0"/>
              <a:t>2015</a:t>
            </a:r>
            <a:endParaRPr lang="en-US" sz="1400" b="1" dirty="0"/>
          </a:p>
        </p:txBody>
      </p:sp>
      <p:sp>
        <p:nvSpPr>
          <p:cNvPr id="23" name="TextBox 22"/>
          <p:cNvSpPr txBox="1"/>
          <p:nvPr/>
        </p:nvSpPr>
        <p:spPr>
          <a:xfrm>
            <a:off x="7422641" y="2227476"/>
            <a:ext cx="822699" cy="307777"/>
          </a:xfrm>
          <a:prstGeom prst="rect">
            <a:avLst/>
          </a:prstGeom>
          <a:noFill/>
        </p:spPr>
        <p:txBody>
          <a:bodyPr wrap="square" rtlCol="0">
            <a:spAutoFit/>
          </a:bodyPr>
          <a:lstStyle/>
          <a:p>
            <a:r>
              <a:rPr lang="en-US" sz="1400" b="1" dirty="0" smtClean="0"/>
              <a:t>2013</a:t>
            </a:r>
            <a:endParaRPr lang="en-US" sz="1400" b="1" dirty="0"/>
          </a:p>
        </p:txBody>
      </p:sp>
      <p:sp>
        <p:nvSpPr>
          <p:cNvPr id="24" name="TextBox 23"/>
          <p:cNvSpPr txBox="1"/>
          <p:nvPr/>
        </p:nvSpPr>
        <p:spPr>
          <a:xfrm>
            <a:off x="7239000" y="3193010"/>
            <a:ext cx="798317" cy="307777"/>
          </a:xfrm>
          <a:prstGeom prst="rect">
            <a:avLst/>
          </a:prstGeom>
          <a:noFill/>
        </p:spPr>
        <p:txBody>
          <a:bodyPr wrap="square" rtlCol="0">
            <a:spAutoFit/>
          </a:bodyPr>
          <a:lstStyle/>
          <a:p>
            <a:r>
              <a:rPr lang="en-US" sz="1400" b="1" dirty="0" smtClean="0"/>
              <a:t>2016</a:t>
            </a:r>
            <a:endParaRPr lang="en-US" sz="1400" b="1" dirty="0"/>
          </a:p>
        </p:txBody>
      </p:sp>
      <p:sp>
        <p:nvSpPr>
          <p:cNvPr id="10" name="TextBox 9"/>
          <p:cNvSpPr txBox="1"/>
          <p:nvPr/>
        </p:nvSpPr>
        <p:spPr>
          <a:xfrm>
            <a:off x="5151960" y="1643637"/>
            <a:ext cx="1410381" cy="646331"/>
          </a:xfrm>
          <a:prstGeom prst="rect">
            <a:avLst/>
          </a:prstGeom>
          <a:noFill/>
        </p:spPr>
        <p:txBody>
          <a:bodyPr wrap="square" rtlCol="0">
            <a:spAutoFit/>
          </a:bodyPr>
          <a:lstStyle/>
          <a:p>
            <a:r>
              <a:rPr lang="en-US" sz="1200" b="1" dirty="0" smtClean="0"/>
              <a:t>2011 – KM readiness assessment</a:t>
            </a:r>
            <a:endParaRPr lang="en-US" sz="1200" b="1" dirty="0"/>
          </a:p>
        </p:txBody>
      </p:sp>
      <p:sp>
        <p:nvSpPr>
          <p:cNvPr id="27" name="TextBox 26"/>
          <p:cNvSpPr txBox="1"/>
          <p:nvPr/>
        </p:nvSpPr>
        <p:spPr>
          <a:xfrm>
            <a:off x="5832029" y="5826487"/>
            <a:ext cx="563431" cy="276999"/>
          </a:xfrm>
          <a:prstGeom prst="rect">
            <a:avLst/>
          </a:prstGeom>
          <a:noFill/>
        </p:spPr>
        <p:txBody>
          <a:bodyPr wrap="square" rtlCol="0">
            <a:spAutoFit/>
          </a:bodyPr>
          <a:lstStyle/>
          <a:p>
            <a:r>
              <a:rPr lang="en-US" sz="1200" b="1" dirty="0" smtClean="0"/>
              <a:t>2016 </a:t>
            </a:r>
            <a:endParaRPr lang="en-US" sz="1200" b="1" dirty="0"/>
          </a:p>
        </p:txBody>
      </p:sp>
      <p:pic>
        <p:nvPicPr>
          <p:cNvPr id="206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1067" y="5131954"/>
            <a:ext cx="2310152" cy="1518899"/>
          </a:xfrm>
          <a:prstGeom prst="rect">
            <a:avLst/>
          </a:prstGeom>
          <a:ln>
            <a:noFill/>
          </a:ln>
          <a:effectLst>
            <a:outerShdw blurRad="292100" dist="139700" dir="2700000" algn="tl" rotWithShape="0">
              <a:srgbClr val="333333">
                <a:alpha val="65000"/>
              </a:srgbClr>
            </a:outerShdw>
          </a:effectLst>
          <a:scene3d>
            <a:camera prst="perspectiveAbove"/>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5649" y="5062177"/>
            <a:ext cx="622765" cy="276999"/>
          </a:xfrm>
          <a:prstGeom prst="rect">
            <a:avLst/>
          </a:prstGeom>
          <a:noFill/>
        </p:spPr>
        <p:txBody>
          <a:bodyPr wrap="square" rtlCol="0">
            <a:spAutoFit/>
          </a:bodyPr>
          <a:lstStyle/>
          <a:p>
            <a:r>
              <a:rPr lang="en-US" sz="1200" b="1" dirty="0" smtClean="0"/>
              <a:t>2016 </a:t>
            </a:r>
            <a:endParaRPr lang="en-US" sz="1200" b="1" dirty="0"/>
          </a:p>
        </p:txBody>
      </p:sp>
      <p:pic>
        <p:nvPicPr>
          <p:cNvPr id="206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82453" y="4963097"/>
            <a:ext cx="1555705" cy="1708807"/>
          </a:xfrm>
          <a:prstGeom prst="rect">
            <a:avLst/>
          </a:prstGeom>
          <a:noFill/>
          <a:ln>
            <a:noFill/>
          </a:ln>
          <a:effectLst/>
          <a:scene3d>
            <a:camera prst="perspectiveContrastingLeftFacing"/>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694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86200"/>
            <a:ext cx="9169515" cy="2590800"/>
          </a:xfrm>
        </p:spPr>
        <p:style>
          <a:lnRef idx="2">
            <a:schemeClr val="accent3"/>
          </a:lnRef>
          <a:fillRef idx="1">
            <a:schemeClr val="lt1"/>
          </a:fillRef>
          <a:effectRef idx="0">
            <a:schemeClr val="accent3"/>
          </a:effectRef>
          <a:fontRef idx="minor">
            <a:schemeClr val="dk1"/>
          </a:fontRef>
        </p:style>
        <p:txBody>
          <a:bodyPr>
            <a:noAutofit/>
          </a:bodyPr>
          <a:lstStyle/>
          <a:p>
            <a:pPr indent="-225425">
              <a:buNone/>
              <a:tabLst>
                <a:tab pos="796925" algn="l"/>
              </a:tabLst>
            </a:pPr>
            <a:r>
              <a:rPr lang="en-US" sz="2400" dirty="0" smtClean="0">
                <a:solidFill>
                  <a:schemeClr val="tx2">
                    <a:lumMod val="75000"/>
                  </a:schemeClr>
                </a:solidFill>
              </a:rPr>
              <a:t>Applying KM at project level will-</a:t>
            </a:r>
          </a:p>
          <a:p>
            <a:pPr indent="-225425">
              <a:tabLst>
                <a:tab pos="796925" algn="l"/>
              </a:tabLst>
            </a:pPr>
            <a:r>
              <a:rPr lang="en-US" sz="2400" dirty="0" smtClean="0">
                <a:solidFill>
                  <a:schemeClr val="tx2">
                    <a:lumMod val="75000"/>
                  </a:schemeClr>
                </a:solidFill>
              </a:rPr>
              <a:t>make </a:t>
            </a:r>
            <a:r>
              <a:rPr lang="en-US" sz="2400" dirty="0" smtClean="0">
                <a:solidFill>
                  <a:schemeClr val="tx2">
                    <a:lumMod val="75000"/>
                  </a:schemeClr>
                </a:solidFill>
              </a:rPr>
              <a:t>it easier for project teams to find what they need</a:t>
            </a:r>
          </a:p>
          <a:p>
            <a:pPr indent="-225425">
              <a:tabLst>
                <a:tab pos="796925" algn="l"/>
              </a:tabLst>
            </a:pPr>
            <a:r>
              <a:rPr lang="en-US" sz="2400" dirty="0" smtClean="0">
                <a:solidFill>
                  <a:schemeClr val="tx2">
                    <a:lumMod val="75000"/>
                  </a:schemeClr>
                </a:solidFill>
              </a:rPr>
              <a:t>f</a:t>
            </a:r>
            <a:r>
              <a:rPr lang="en-US" sz="2400" dirty="0" smtClean="0">
                <a:solidFill>
                  <a:schemeClr val="tx2">
                    <a:lumMod val="75000"/>
                  </a:schemeClr>
                </a:solidFill>
              </a:rPr>
              <a:t>oster </a:t>
            </a:r>
            <a:r>
              <a:rPr lang="en-US" sz="2400" dirty="0" smtClean="0">
                <a:solidFill>
                  <a:schemeClr val="tx2">
                    <a:lumMod val="75000"/>
                  </a:schemeClr>
                </a:solidFill>
              </a:rPr>
              <a:t>stronger stakeholder relationships and more effective project delivery</a:t>
            </a:r>
          </a:p>
          <a:p>
            <a:pPr indent="-225425">
              <a:tabLst>
                <a:tab pos="796925" algn="l"/>
              </a:tabLst>
            </a:pPr>
            <a:r>
              <a:rPr lang="en-US" sz="2400" dirty="0" smtClean="0">
                <a:solidFill>
                  <a:schemeClr val="tx2">
                    <a:lumMod val="75000"/>
                  </a:schemeClr>
                </a:solidFill>
              </a:rPr>
              <a:t>increase </a:t>
            </a:r>
            <a:r>
              <a:rPr lang="en-US" sz="2400" dirty="0" smtClean="0">
                <a:solidFill>
                  <a:schemeClr val="tx2">
                    <a:lumMod val="75000"/>
                  </a:schemeClr>
                </a:solidFill>
              </a:rPr>
              <a:t>access to the expertise </a:t>
            </a:r>
          </a:p>
          <a:p>
            <a:pPr indent="-225425">
              <a:tabLst>
                <a:tab pos="796925" algn="l"/>
              </a:tabLst>
            </a:pPr>
            <a:r>
              <a:rPr lang="en-US" sz="2400" dirty="0" smtClean="0">
                <a:solidFill>
                  <a:schemeClr val="tx2">
                    <a:lumMod val="75000"/>
                  </a:schemeClr>
                </a:solidFill>
              </a:rPr>
              <a:t>Enhance decision making process </a:t>
            </a:r>
            <a:endParaRPr lang="en-US" sz="2400" dirty="0" smtClean="0">
              <a:solidFill>
                <a:schemeClr val="tx2">
                  <a:lumMod val="75000"/>
                </a:schemeClr>
              </a:solidFill>
            </a:endParaRPr>
          </a:p>
        </p:txBody>
      </p:sp>
      <p:sp>
        <p:nvSpPr>
          <p:cNvPr id="5" name="Title 1"/>
          <p:cNvSpPr txBox="1">
            <a:spLocks/>
          </p:cNvSpPr>
          <p:nvPr/>
        </p:nvSpPr>
        <p:spPr>
          <a:xfrm>
            <a:off x="53224" y="0"/>
            <a:ext cx="9090776" cy="692544"/>
          </a:xfrm>
          <a:prstGeom prst="rect">
            <a:avLst/>
          </a:prstGeom>
          <a:solidFill>
            <a:schemeClr val="accent3">
              <a:lumMod val="40000"/>
              <a:lumOff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800" b="1" dirty="0" smtClean="0">
                <a:solidFill>
                  <a:schemeClr val="tx2"/>
                </a:solidFill>
              </a:rPr>
              <a:t>Why KM matters in project implementation</a:t>
            </a:r>
            <a:r>
              <a:rPr lang="en-US" sz="2800" b="1" dirty="0" smtClean="0">
                <a:solidFill>
                  <a:schemeClr val="tx2"/>
                </a:solidFill>
              </a:rPr>
              <a:t> </a:t>
            </a:r>
            <a:endParaRPr lang="en-US" sz="2800" b="1" dirty="0">
              <a:solidFill>
                <a:schemeClr val="tx2"/>
              </a:solidFill>
            </a:endParaRPr>
          </a:p>
        </p:txBody>
      </p:sp>
      <p:sp>
        <p:nvSpPr>
          <p:cNvPr id="6" name="Rectangle 5"/>
          <p:cNvSpPr/>
          <p:nvPr/>
        </p:nvSpPr>
        <p:spPr>
          <a:xfrm>
            <a:off x="4953000" y="1106031"/>
            <a:ext cx="4053234" cy="2492990"/>
          </a:xfrm>
          <a:prstGeom prst="rect">
            <a:avLst/>
          </a:prstGeom>
        </p:spPr>
        <p:txBody>
          <a:bodyPr wrap="square">
            <a:spAutoFit/>
          </a:bodyPr>
          <a:lstStyle/>
          <a:p>
            <a:r>
              <a:rPr lang="en-US" b="1" dirty="0" smtClean="0">
                <a:solidFill>
                  <a:schemeClr val="tx2">
                    <a:lumMod val="75000"/>
                  </a:schemeClr>
                </a:solidFill>
                <a:latin typeface="Calibri Light" panose="020F0302020204030204" pitchFamily="34" charset="0"/>
              </a:rPr>
              <a:t>Our </a:t>
            </a:r>
            <a:r>
              <a:rPr lang="en-US" b="1" dirty="0">
                <a:solidFill>
                  <a:schemeClr val="tx2">
                    <a:lumMod val="75000"/>
                  </a:schemeClr>
                </a:solidFill>
                <a:latin typeface="Calibri Light" panose="020F0302020204030204" pitchFamily="34" charset="0"/>
              </a:rPr>
              <a:t>people work at different locations and are geographically dispersed. Knowledge sharing across the department becomes more challenging. People are not learning from each other and are reinventing the </a:t>
            </a:r>
            <a:r>
              <a:rPr lang="en-US" b="1" dirty="0" smtClean="0">
                <a:solidFill>
                  <a:schemeClr val="tx2">
                    <a:lumMod val="75000"/>
                  </a:schemeClr>
                </a:solidFill>
                <a:latin typeface="Calibri Light" panose="020F0302020204030204" pitchFamily="34" charset="0"/>
              </a:rPr>
              <a:t>wheel</a:t>
            </a:r>
          </a:p>
          <a:p>
            <a:pPr algn="r"/>
            <a:r>
              <a:rPr lang="en-US" sz="1600" dirty="0" err="1" smtClean="0">
                <a:solidFill>
                  <a:schemeClr val="tx2">
                    <a:lumMod val="75000"/>
                  </a:schemeClr>
                </a:solidFill>
                <a:latin typeface="Calibri Light" panose="020F0302020204030204" pitchFamily="34" charset="0"/>
              </a:rPr>
              <a:t>Dato</a:t>
            </a:r>
            <a:r>
              <a:rPr lang="en-US" sz="1600" dirty="0" smtClean="0">
                <a:solidFill>
                  <a:schemeClr val="tx2">
                    <a:lumMod val="75000"/>
                  </a:schemeClr>
                </a:solidFill>
                <a:latin typeface="Calibri Light" panose="020F0302020204030204" pitchFamily="34" charset="0"/>
              </a:rPr>
              <a:t>’ Ir. </a:t>
            </a:r>
            <a:r>
              <a:rPr lang="en-US" sz="1600" dirty="0" err="1" smtClean="0">
                <a:solidFill>
                  <a:schemeClr val="tx2">
                    <a:lumMod val="75000"/>
                  </a:schemeClr>
                </a:solidFill>
                <a:latin typeface="Calibri Light" panose="020F0302020204030204" pitchFamily="34" charset="0"/>
              </a:rPr>
              <a:t>Annies</a:t>
            </a:r>
            <a:r>
              <a:rPr lang="en-US" sz="1600" dirty="0" smtClean="0">
                <a:solidFill>
                  <a:schemeClr val="tx2">
                    <a:lumMod val="75000"/>
                  </a:schemeClr>
                </a:solidFill>
                <a:latin typeface="Calibri Light" panose="020F0302020204030204" pitchFamily="34" charset="0"/>
              </a:rPr>
              <a:t> Md. </a:t>
            </a:r>
            <a:r>
              <a:rPr lang="en-US" sz="1600" dirty="0" err="1" smtClean="0">
                <a:solidFill>
                  <a:schemeClr val="tx2">
                    <a:lumMod val="75000"/>
                  </a:schemeClr>
                </a:solidFill>
                <a:latin typeface="Calibri Light" panose="020F0302020204030204" pitchFamily="34" charset="0"/>
              </a:rPr>
              <a:t>Ariff</a:t>
            </a:r>
            <a:endParaRPr lang="en-US" sz="1600" dirty="0" smtClean="0">
              <a:solidFill>
                <a:schemeClr val="tx2">
                  <a:lumMod val="75000"/>
                </a:schemeClr>
              </a:solidFill>
              <a:latin typeface="Calibri Light" panose="020F0302020204030204" pitchFamily="34" charset="0"/>
            </a:endParaRPr>
          </a:p>
          <a:p>
            <a:pPr algn="r"/>
            <a:r>
              <a:rPr lang="en-US" sz="1600" dirty="0" smtClean="0">
                <a:solidFill>
                  <a:schemeClr val="tx2">
                    <a:lumMod val="75000"/>
                  </a:schemeClr>
                </a:solidFill>
                <a:latin typeface="Calibri Light" panose="020F0302020204030204" pitchFamily="34" charset="0"/>
              </a:rPr>
              <a:t>Former Director General PWD </a:t>
            </a:r>
            <a:r>
              <a:rPr lang="en-US" sz="1600" dirty="0" smtClean="0">
                <a:solidFill>
                  <a:schemeClr val="tx2">
                    <a:lumMod val="75000"/>
                  </a:schemeClr>
                </a:solidFill>
                <a:latin typeface="Calibri Light" panose="020F0302020204030204" pitchFamily="34" charset="0"/>
              </a:rPr>
              <a:t>Malaysia</a:t>
            </a:r>
          </a:p>
          <a:p>
            <a:pPr algn="r"/>
            <a:r>
              <a:rPr lang="en-US" sz="1600" dirty="0" smtClean="0">
                <a:solidFill>
                  <a:schemeClr val="tx2">
                    <a:lumMod val="75000"/>
                  </a:schemeClr>
                </a:solidFill>
                <a:latin typeface="Calibri Light" panose="020F0302020204030204" pitchFamily="34" charset="0"/>
              </a:rPr>
              <a:t>@ KM Seminar for JKR Directors 2012</a:t>
            </a:r>
            <a:endParaRPr lang="en-US" sz="1600" dirty="0">
              <a:solidFill>
                <a:schemeClr val="tx2">
                  <a:lumMod val="75000"/>
                </a:schemeClr>
              </a:solidFill>
              <a:latin typeface="Calibri Light" panose="020F0302020204030204" pitchFamily="34" charset="0"/>
            </a:endParaRPr>
          </a:p>
        </p:txBody>
      </p:sp>
      <p:sp>
        <p:nvSpPr>
          <p:cNvPr id="10" name="Content Placeholder 2"/>
          <p:cNvSpPr txBox="1">
            <a:spLocks/>
          </p:cNvSpPr>
          <p:nvPr/>
        </p:nvSpPr>
        <p:spPr bwMode="auto">
          <a:xfrm>
            <a:off x="762000" y="838200"/>
            <a:ext cx="3930217" cy="1122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0" marR="0" fontAlgn="base">
              <a:spcBef>
                <a:spcPts val="575"/>
              </a:spcBef>
              <a:spcAft>
                <a:spcPts val="0"/>
              </a:spcAft>
            </a:pPr>
            <a:r>
              <a:rPr lang="en-MY" b="1" dirty="0">
                <a:solidFill>
                  <a:schemeClr val="tx2">
                    <a:lumMod val="75000"/>
                  </a:schemeClr>
                </a:solidFill>
                <a:effectLst/>
                <a:latin typeface="Calibri Light" panose="020F0302020204030204" pitchFamily="34" charset="0"/>
                <a:ea typeface="Times New Roman"/>
                <a:cs typeface="Times New Roman"/>
              </a:rPr>
              <a:t>Our most critical technical knowledge remains </a:t>
            </a:r>
            <a:r>
              <a:rPr lang="en-MY" b="1" dirty="0" err="1">
                <a:solidFill>
                  <a:schemeClr val="tx2">
                    <a:lumMod val="75000"/>
                  </a:schemeClr>
                </a:solidFill>
                <a:effectLst/>
                <a:latin typeface="Calibri Light" panose="020F0302020204030204" pitchFamily="34" charset="0"/>
                <a:ea typeface="Times New Roman"/>
                <a:cs typeface="Times New Roman"/>
              </a:rPr>
              <a:t>siloed</a:t>
            </a:r>
            <a:r>
              <a:rPr lang="en-MY" b="1" dirty="0">
                <a:solidFill>
                  <a:schemeClr val="tx2">
                    <a:lumMod val="75000"/>
                  </a:schemeClr>
                </a:solidFill>
                <a:effectLst/>
                <a:latin typeface="Calibri Light" panose="020F0302020204030204" pitchFamily="34" charset="0"/>
                <a:ea typeface="Times New Roman"/>
                <a:cs typeface="Times New Roman"/>
              </a:rPr>
              <a:t> in the organisation – or worse, is heading out the door</a:t>
            </a:r>
            <a:endParaRPr lang="en-US" b="1" dirty="0">
              <a:solidFill>
                <a:schemeClr val="tx2">
                  <a:lumMod val="75000"/>
                </a:schemeClr>
              </a:solidFill>
              <a:effectLst/>
              <a:latin typeface="Calibri Light" panose="020F0302020204030204" pitchFamily="34" charset="0"/>
              <a:ea typeface="Times New Roman"/>
            </a:endParaRPr>
          </a:p>
        </p:txBody>
      </p:sp>
      <p:sp>
        <p:nvSpPr>
          <p:cNvPr id="11" name="Rectangle 10"/>
          <p:cNvSpPr/>
          <p:nvPr/>
        </p:nvSpPr>
        <p:spPr>
          <a:xfrm>
            <a:off x="152400" y="547438"/>
            <a:ext cx="599844" cy="1107996"/>
          </a:xfrm>
          <a:prstGeom prst="rect">
            <a:avLst/>
          </a:prstGeom>
        </p:spPr>
        <p:txBody>
          <a:bodyPr wrap="none">
            <a:spAutoFit/>
          </a:bodyPr>
          <a:lstStyle/>
          <a:p>
            <a:r>
              <a:rPr lang="en-US" sz="6600" b="1" dirty="0">
                <a:solidFill>
                  <a:prstClr val="black"/>
                </a:solidFill>
              </a:rPr>
              <a:t>“</a:t>
            </a:r>
            <a:endParaRPr lang="en-US" sz="5400" dirty="0"/>
          </a:p>
        </p:txBody>
      </p:sp>
      <p:sp>
        <p:nvSpPr>
          <p:cNvPr id="8" name="Rectangle 7"/>
          <p:cNvSpPr/>
          <p:nvPr/>
        </p:nvSpPr>
        <p:spPr>
          <a:xfrm>
            <a:off x="5715000" y="2321004"/>
            <a:ext cx="599844" cy="1107996"/>
          </a:xfrm>
          <a:prstGeom prst="rect">
            <a:avLst/>
          </a:prstGeom>
        </p:spPr>
        <p:txBody>
          <a:bodyPr wrap="none">
            <a:spAutoFit/>
          </a:bodyPr>
          <a:lstStyle/>
          <a:p>
            <a:pPr lvl="0"/>
            <a:r>
              <a:rPr lang="en-US" sz="6600" b="1" dirty="0">
                <a:solidFill>
                  <a:prstClr val="black"/>
                </a:solidFill>
              </a:rPr>
              <a:t>”</a:t>
            </a: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0556"/>
            <a:ext cx="2829156" cy="1699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11"/>
          <p:cNvSpPr>
            <a:spLocks noGrp="1"/>
          </p:cNvSpPr>
          <p:nvPr>
            <p:ph type="sldNum" sz="quarter" idx="12"/>
          </p:nvPr>
        </p:nvSpPr>
        <p:spPr/>
        <p:txBody>
          <a:bodyPr/>
          <a:lstStyle/>
          <a:p>
            <a:fld id="{C8A1FEF6-77F0-4C19-A53C-6C8D1926112D}" type="slidenum">
              <a:rPr lang="en-US" smtClean="0"/>
              <a:t>9</a:t>
            </a:fld>
            <a:endParaRPr lang="en-US"/>
          </a:p>
        </p:txBody>
      </p:sp>
    </p:spTree>
    <p:extLst>
      <p:ext uri="{BB962C8B-B14F-4D97-AF65-F5344CB8AC3E}">
        <p14:creationId xmlns:p14="http://schemas.microsoft.com/office/powerpoint/2010/main" val="1321821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1546</Words>
  <Application>Microsoft Office PowerPoint</Application>
  <PresentationFormat>On-screen Show (4:3)</PresentationFormat>
  <Paragraphs>295</Paragraphs>
  <Slides>36</Slides>
  <Notes>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    Managing Knowledge in a Project Environment Talk @CKBA1 17 May 2017 Sr Roznita Othman Dr. Khairil Hizar Md. Khuzaimah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Aligning KM to Project delivery goals</vt:lpstr>
      <vt:lpstr>Project KM Goals </vt:lpstr>
      <vt:lpstr>What areas of expertise a project manager should bring to the project team?</vt:lpstr>
      <vt:lpstr>PowerPoint Presentation</vt:lpstr>
      <vt:lpstr>Applying KM at project level means making KM a component part of the project management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excuses</vt:lpstr>
      <vt:lpstr>Where can Lessons learned be derived from?</vt:lpstr>
      <vt:lpstr>PowerPoint Presentation</vt:lpstr>
      <vt:lpstr>Project Knowledge Capture </vt:lpstr>
      <vt:lpstr>PowerPoint Presentation</vt:lpstr>
      <vt:lpstr>PowerPoint Presentation</vt:lpstr>
      <vt:lpstr>PowerPoint Presentation</vt:lpstr>
      <vt:lpstr>PowerPoint Presentation</vt:lpstr>
      <vt:lpstr>Making It Happen</vt:lpstr>
      <vt:lpstr>Get the best from KM</vt:lpstr>
      <vt:lpstr>Thank you for your attention</vt:lpstr>
    </vt:vector>
  </TitlesOfParts>
  <Company>JKR Malaysia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roznita</cp:lastModifiedBy>
  <cp:revision>43</cp:revision>
  <dcterms:created xsi:type="dcterms:W3CDTF">2017-02-12T23:26:39Z</dcterms:created>
  <dcterms:modified xsi:type="dcterms:W3CDTF">2017-05-14T16:07:16Z</dcterms:modified>
</cp:coreProperties>
</file>