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g"/>
  <Override PartName="/ppt/media/image11.jpg" ContentType="image/jpg"/>
  <Override PartName="/ppt/media/image14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62.jpg" ContentType="image/jp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83" r:id="rId3"/>
    <p:sldId id="355" r:id="rId4"/>
    <p:sldId id="284" r:id="rId5"/>
    <p:sldId id="285" r:id="rId6"/>
    <p:sldId id="291" r:id="rId7"/>
    <p:sldId id="293" r:id="rId8"/>
    <p:sldId id="338" r:id="rId9"/>
    <p:sldId id="294" r:id="rId10"/>
    <p:sldId id="295" r:id="rId11"/>
    <p:sldId id="302" r:id="rId12"/>
    <p:sldId id="303" r:id="rId13"/>
    <p:sldId id="304" r:id="rId14"/>
    <p:sldId id="305" r:id="rId15"/>
    <p:sldId id="308" r:id="rId16"/>
    <p:sldId id="346" r:id="rId17"/>
    <p:sldId id="356" r:id="rId18"/>
    <p:sldId id="312" r:id="rId19"/>
    <p:sldId id="313" r:id="rId20"/>
    <p:sldId id="318" r:id="rId21"/>
    <p:sldId id="317" r:id="rId22"/>
    <p:sldId id="322" r:id="rId23"/>
    <p:sldId id="325" r:id="rId24"/>
    <p:sldId id="328" r:id="rId25"/>
    <p:sldId id="329" r:id="rId26"/>
    <p:sldId id="357" r:id="rId27"/>
    <p:sldId id="331" r:id="rId28"/>
    <p:sldId id="332" r:id="rId29"/>
    <p:sldId id="359" r:id="rId30"/>
    <p:sldId id="289" r:id="rId31"/>
    <p:sldId id="339" r:id="rId32"/>
    <p:sldId id="347" r:id="rId33"/>
    <p:sldId id="348" r:id="rId34"/>
    <p:sldId id="351" r:id="rId35"/>
    <p:sldId id="352" r:id="rId36"/>
    <p:sldId id="349" r:id="rId37"/>
    <p:sldId id="340" r:id="rId38"/>
    <p:sldId id="341" r:id="rId39"/>
    <p:sldId id="342" r:id="rId40"/>
    <p:sldId id="343" r:id="rId41"/>
    <p:sldId id="344" r:id="rId42"/>
    <p:sldId id="345" r:id="rId43"/>
    <p:sldId id="358" r:id="rId44"/>
    <p:sldId id="353" r:id="rId45"/>
    <p:sldId id="354" r:id="rId46"/>
    <p:sldId id="26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N" initials="a" lastIdx="1" clrIdx="0">
    <p:extLst>
      <p:ext uri="{19B8F6BF-5375-455C-9EA6-DF929625EA0E}">
        <p15:presenceInfo xmlns:p15="http://schemas.microsoft.com/office/powerpoint/2012/main" userId="SM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MY"/>
              <a:t>IBS</a:t>
            </a:r>
            <a:r>
              <a:rPr lang="en-MY" baseline="0"/>
              <a:t> Component at Quartes</a:t>
            </a:r>
            <a:endParaRPr lang="en-MY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3D1-4B37-942B-9F07ACC62C9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3D1-4B37-942B-9F07ACC62C9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3D1-4B37-942B-9F07ACC62C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Sheet1!$C$3:$C$5</c:f>
              <c:strCache>
                <c:ptCount val="3"/>
                <c:pt idx="0">
                  <c:v>Beam</c:v>
                </c:pt>
                <c:pt idx="1">
                  <c:v>Column</c:v>
                </c:pt>
                <c:pt idx="2">
                  <c:v>Slab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72</c:v>
                </c:pt>
                <c:pt idx="1">
                  <c:v>88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D1-4B37-942B-9F07ACC62C9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MY"/>
              <a:t>IBS</a:t>
            </a:r>
            <a:r>
              <a:rPr lang="en-MY" baseline="0"/>
              <a:t> Component at Clinic</a:t>
            </a:r>
            <a:endParaRPr lang="en-MY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21B-42DF-A02E-1E85712C9D8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21B-42DF-A02E-1E85712C9D8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21B-42DF-A02E-1E85712C9D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Sheet2!$C$3:$C$5</c:f>
              <c:strCache>
                <c:ptCount val="3"/>
                <c:pt idx="0">
                  <c:v>Beam</c:v>
                </c:pt>
                <c:pt idx="1">
                  <c:v>Column</c:v>
                </c:pt>
                <c:pt idx="2">
                  <c:v>Slab</c:v>
                </c:pt>
              </c:strCache>
            </c:strRef>
          </c:cat>
          <c:val>
            <c:numRef>
              <c:f>Sheet2!$D$3:$D$5</c:f>
              <c:numCache>
                <c:formatCode>General</c:formatCode>
                <c:ptCount val="3"/>
                <c:pt idx="0">
                  <c:v>65</c:v>
                </c:pt>
                <c:pt idx="1">
                  <c:v>114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1B-42DF-A02E-1E85712C9D8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image" Target="../media/image7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image" Target="../media/image7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6E81A-60B7-4356-8BB8-F2F28256F683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1FF63C-9363-4AF8-80DA-83476911BBE1}">
      <dgm:prSet phldrT="[Text]"/>
      <dgm:spPr/>
      <dgm:t>
        <a:bodyPr/>
        <a:lstStyle/>
        <a:p>
          <a:r>
            <a:rPr lang="en-US" dirty="0"/>
            <a:t>Step 1</a:t>
          </a:r>
        </a:p>
      </dgm:t>
    </dgm:pt>
    <dgm:pt modelId="{8C66AF1B-BBD1-4B77-89ED-1A17B39B6A1C}" type="parTrans" cxnId="{D5B7C24C-739E-41EE-8D5E-86D69941EBDA}">
      <dgm:prSet/>
      <dgm:spPr/>
      <dgm:t>
        <a:bodyPr/>
        <a:lstStyle/>
        <a:p>
          <a:endParaRPr lang="en-US"/>
        </a:p>
      </dgm:t>
    </dgm:pt>
    <dgm:pt modelId="{86943D8D-022E-4627-AC63-AC9582391E15}" type="sibTrans" cxnId="{D5B7C24C-739E-41EE-8D5E-86D69941EBDA}">
      <dgm:prSet/>
      <dgm:spPr/>
      <dgm:t>
        <a:bodyPr/>
        <a:lstStyle/>
        <a:p>
          <a:endParaRPr lang="en-US"/>
        </a:p>
      </dgm:t>
    </dgm:pt>
    <dgm:pt modelId="{C0172F44-1046-42A2-804C-99978A67302F}">
      <dgm:prSet phldrT="[Text]"/>
      <dgm:spPr/>
      <dgm:t>
        <a:bodyPr/>
        <a:lstStyle/>
        <a:p>
          <a:r>
            <a:rPr lang="en-US" dirty="0"/>
            <a:t>Delivery		</a:t>
          </a:r>
        </a:p>
      </dgm:t>
    </dgm:pt>
    <dgm:pt modelId="{D6D2C3E5-77EE-4097-ACE1-3C1C0EFB4130}" type="parTrans" cxnId="{FDA8D5AE-F905-4C7B-9B0D-CA6F466FBFA0}">
      <dgm:prSet/>
      <dgm:spPr/>
      <dgm:t>
        <a:bodyPr/>
        <a:lstStyle/>
        <a:p>
          <a:endParaRPr lang="en-US"/>
        </a:p>
      </dgm:t>
    </dgm:pt>
    <dgm:pt modelId="{825F4C6E-CC6F-459C-A826-31E6DEDF2B0E}" type="sibTrans" cxnId="{FDA8D5AE-F905-4C7B-9B0D-CA6F466FBFA0}">
      <dgm:prSet/>
      <dgm:spPr/>
      <dgm:t>
        <a:bodyPr/>
        <a:lstStyle/>
        <a:p>
          <a:endParaRPr lang="en-US"/>
        </a:p>
      </dgm:t>
    </dgm:pt>
    <dgm:pt modelId="{D43476B2-5BBE-4707-B0F9-5F23B25ED59D}">
      <dgm:prSet phldrT="[Text]"/>
      <dgm:spPr/>
      <dgm:t>
        <a:bodyPr/>
        <a:lstStyle/>
        <a:p>
          <a:r>
            <a:rPr lang="en-US" dirty="0"/>
            <a:t>Step 2</a:t>
          </a:r>
        </a:p>
      </dgm:t>
    </dgm:pt>
    <dgm:pt modelId="{90D871B3-D52C-4A04-B133-9BC1D72AA24C}" type="parTrans" cxnId="{01D0DCE2-BB28-4712-A4A7-308E5FF59174}">
      <dgm:prSet/>
      <dgm:spPr/>
      <dgm:t>
        <a:bodyPr/>
        <a:lstStyle/>
        <a:p>
          <a:endParaRPr lang="en-US"/>
        </a:p>
      </dgm:t>
    </dgm:pt>
    <dgm:pt modelId="{9D52196E-0A88-4730-8109-5B36136DD284}" type="sibTrans" cxnId="{01D0DCE2-BB28-4712-A4A7-308E5FF59174}">
      <dgm:prSet/>
      <dgm:spPr/>
      <dgm:t>
        <a:bodyPr/>
        <a:lstStyle/>
        <a:p>
          <a:endParaRPr lang="en-US"/>
        </a:p>
      </dgm:t>
    </dgm:pt>
    <dgm:pt modelId="{2078BCC5-9660-4E8C-924E-EEDDCADAB6D2}">
      <dgm:prSet phldrT="[Text]"/>
      <dgm:spPr/>
      <dgm:t>
        <a:bodyPr/>
        <a:lstStyle/>
        <a:p>
          <a:r>
            <a:rPr lang="en-US" dirty="0"/>
            <a:t>Handling</a:t>
          </a:r>
        </a:p>
      </dgm:t>
    </dgm:pt>
    <dgm:pt modelId="{4A9AF36B-AA1C-4B7F-B09F-81EDE90C5C3C}" type="parTrans" cxnId="{EE6ADBF3-14A5-4F22-B326-6BDD0D4F05A2}">
      <dgm:prSet/>
      <dgm:spPr/>
      <dgm:t>
        <a:bodyPr/>
        <a:lstStyle/>
        <a:p>
          <a:endParaRPr lang="en-US"/>
        </a:p>
      </dgm:t>
    </dgm:pt>
    <dgm:pt modelId="{732C50E6-8CE6-46E5-B318-39C86081BA83}" type="sibTrans" cxnId="{EE6ADBF3-14A5-4F22-B326-6BDD0D4F05A2}">
      <dgm:prSet/>
      <dgm:spPr/>
      <dgm:t>
        <a:bodyPr/>
        <a:lstStyle/>
        <a:p>
          <a:endParaRPr lang="en-US"/>
        </a:p>
      </dgm:t>
    </dgm:pt>
    <dgm:pt modelId="{3489F8B1-E144-4307-9C45-C22B91AD0B30}">
      <dgm:prSet phldrT="[Text]"/>
      <dgm:spPr/>
      <dgm:t>
        <a:bodyPr/>
        <a:lstStyle/>
        <a:p>
          <a:r>
            <a:rPr lang="en-US" dirty="0"/>
            <a:t>Step 3</a:t>
          </a:r>
        </a:p>
      </dgm:t>
    </dgm:pt>
    <dgm:pt modelId="{DC4E5F5C-BAFB-4701-9DCB-F43F2F220C9B}" type="parTrans" cxnId="{2E3DB79A-4B94-46AA-B4FA-4B1D9EF3168C}">
      <dgm:prSet/>
      <dgm:spPr/>
      <dgm:t>
        <a:bodyPr/>
        <a:lstStyle/>
        <a:p>
          <a:endParaRPr lang="en-US"/>
        </a:p>
      </dgm:t>
    </dgm:pt>
    <dgm:pt modelId="{C0A7EE8E-EAEC-4F0D-ABF3-0D0AA2A2C75B}" type="sibTrans" cxnId="{2E3DB79A-4B94-46AA-B4FA-4B1D9EF3168C}">
      <dgm:prSet/>
      <dgm:spPr/>
      <dgm:t>
        <a:bodyPr/>
        <a:lstStyle/>
        <a:p>
          <a:endParaRPr lang="en-US"/>
        </a:p>
      </dgm:t>
    </dgm:pt>
    <dgm:pt modelId="{109DD2BA-C826-4308-A626-BB32BD0901CB}">
      <dgm:prSet phldrT="[Text]"/>
      <dgm:spPr/>
      <dgm:t>
        <a:bodyPr/>
        <a:lstStyle/>
        <a:p>
          <a:r>
            <a:rPr lang="en-US" dirty="0"/>
            <a:t>Storage</a:t>
          </a:r>
        </a:p>
      </dgm:t>
    </dgm:pt>
    <dgm:pt modelId="{4C82DE15-0151-496B-9C06-A43505745050}" type="parTrans" cxnId="{896DCCDA-2656-4AFE-95CC-C501A7997461}">
      <dgm:prSet/>
      <dgm:spPr/>
      <dgm:t>
        <a:bodyPr/>
        <a:lstStyle/>
        <a:p>
          <a:endParaRPr lang="en-US"/>
        </a:p>
      </dgm:t>
    </dgm:pt>
    <dgm:pt modelId="{54084AB6-9DDD-4319-BD32-ACE3F89FA806}" type="sibTrans" cxnId="{896DCCDA-2656-4AFE-95CC-C501A7997461}">
      <dgm:prSet/>
      <dgm:spPr/>
      <dgm:t>
        <a:bodyPr/>
        <a:lstStyle/>
        <a:p>
          <a:endParaRPr lang="en-US"/>
        </a:p>
      </dgm:t>
    </dgm:pt>
    <dgm:pt modelId="{09008C5C-9998-4945-8A9E-CB5DFB06A22B}" type="pres">
      <dgm:prSet presAssocID="{A726E81A-60B7-4356-8BB8-F2F28256F683}" presName="Name0" presStyleCnt="0">
        <dgm:presLayoutVars>
          <dgm:dir/>
          <dgm:animLvl val="lvl"/>
          <dgm:resizeHandles val="exact"/>
        </dgm:presLayoutVars>
      </dgm:prSet>
      <dgm:spPr/>
    </dgm:pt>
    <dgm:pt modelId="{B20A5312-8808-496E-9BAB-59BB4E64B129}" type="pres">
      <dgm:prSet presAssocID="{CD1FF63C-9363-4AF8-80DA-83476911BBE1}" presName="compositeNode" presStyleCnt="0">
        <dgm:presLayoutVars>
          <dgm:bulletEnabled val="1"/>
        </dgm:presLayoutVars>
      </dgm:prSet>
      <dgm:spPr/>
    </dgm:pt>
    <dgm:pt modelId="{95A9ECEF-9FA8-4667-AD0F-18A4659F9FD1}" type="pres">
      <dgm:prSet presAssocID="{CD1FF63C-9363-4AF8-80DA-83476911BBE1}" presName="bgRect" presStyleLbl="node1" presStyleIdx="0" presStyleCnt="3"/>
      <dgm:spPr/>
    </dgm:pt>
    <dgm:pt modelId="{A2C75FDA-29FE-4A87-B9B4-D24D53C3BCF1}" type="pres">
      <dgm:prSet presAssocID="{CD1FF63C-9363-4AF8-80DA-83476911BBE1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97A74F45-9BE8-4C6A-85BA-7EEF164D7F7D}" type="pres">
      <dgm:prSet presAssocID="{CD1FF63C-9363-4AF8-80DA-83476911BBE1}" presName="childNode" presStyleLbl="node1" presStyleIdx="0" presStyleCnt="3">
        <dgm:presLayoutVars>
          <dgm:bulletEnabled val="1"/>
        </dgm:presLayoutVars>
      </dgm:prSet>
      <dgm:spPr/>
    </dgm:pt>
    <dgm:pt modelId="{3D23EA4D-60B9-4030-B866-9C171A199215}" type="pres">
      <dgm:prSet presAssocID="{86943D8D-022E-4627-AC63-AC9582391E15}" presName="hSp" presStyleCnt="0"/>
      <dgm:spPr/>
    </dgm:pt>
    <dgm:pt modelId="{8152E43E-1A4B-42BD-8E79-1ADD42077569}" type="pres">
      <dgm:prSet presAssocID="{86943D8D-022E-4627-AC63-AC9582391E15}" presName="vProcSp" presStyleCnt="0"/>
      <dgm:spPr/>
    </dgm:pt>
    <dgm:pt modelId="{7A52C2FA-A7C5-411F-867A-253E1853F883}" type="pres">
      <dgm:prSet presAssocID="{86943D8D-022E-4627-AC63-AC9582391E15}" presName="vSp1" presStyleCnt="0"/>
      <dgm:spPr/>
    </dgm:pt>
    <dgm:pt modelId="{7456A2CA-ABF5-43C7-A43C-1C3AC63BE387}" type="pres">
      <dgm:prSet presAssocID="{86943D8D-022E-4627-AC63-AC9582391E15}" presName="simulatedConn" presStyleLbl="solidFgAcc1" presStyleIdx="0" presStyleCnt="2" custLinFactY="-165436" custLinFactNeighborY="-200000"/>
      <dgm:spPr/>
    </dgm:pt>
    <dgm:pt modelId="{62DACD4C-B6FD-4E6C-9C99-F08DC8C8D96E}" type="pres">
      <dgm:prSet presAssocID="{86943D8D-022E-4627-AC63-AC9582391E15}" presName="vSp2" presStyleCnt="0"/>
      <dgm:spPr/>
    </dgm:pt>
    <dgm:pt modelId="{4119200F-9509-4594-85D1-C7EF0D1D8870}" type="pres">
      <dgm:prSet presAssocID="{86943D8D-022E-4627-AC63-AC9582391E15}" presName="sibTrans" presStyleCnt="0"/>
      <dgm:spPr/>
    </dgm:pt>
    <dgm:pt modelId="{DEB0DEB9-36B6-482A-BE97-38D843BCEA82}" type="pres">
      <dgm:prSet presAssocID="{D43476B2-5BBE-4707-B0F9-5F23B25ED59D}" presName="compositeNode" presStyleCnt="0">
        <dgm:presLayoutVars>
          <dgm:bulletEnabled val="1"/>
        </dgm:presLayoutVars>
      </dgm:prSet>
      <dgm:spPr/>
    </dgm:pt>
    <dgm:pt modelId="{CA3A7C07-ED19-45C8-BF16-E1A27872B7EE}" type="pres">
      <dgm:prSet presAssocID="{D43476B2-5BBE-4707-B0F9-5F23B25ED59D}" presName="bgRect" presStyleLbl="node1" presStyleIdx="1" presStyleCnt="3"/>
      <dgm:spPr/>
    </dgm:pt>
    <dgm:pt modelId="{0FD147ED-1006-4796-B50A-1477D11CAF7D}" type="pres">
      <dgm:prSet presAssocID="{D43476B2-5BBE-4707-B0F9-5F23B25ED59D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F076C487-CC06-432A-8904-1445C11506F3}" type="pres">
      <dgm:prSet presAssocID="{D43476B2-5BBE-4707-B0F9-5F23B25ED59D}" presName="childNode" presStyleLbl="node1" presStyleIdx="1" presStyleCnt="3">
        <dgm:presLayoutVars>
          <dgm:bulletEnabled val="1"/>
        </dgm:presLayoutVars>
      </dgm:prSet>
      <dgm:spPr/>
    </dgm:pt>
    <dgm:pt modelId="{0F79944F-2833-4F19-9550-CF5A13982EB9}" type="pres">
      <dgm:prSet presAssocID="{9D52196E-0A88-4730-8109-5B36136DD284}" presName="hSp" presStyleCnt="0"/>
      <dgm:spPr/>
    </dgm:pt>
    <dgm:pt modelId="{9DCA22E2-511E-4B93-BBC1-6DB4E262F616}" type="pres">
      <dgm:prSet presAssocID="{9D52196E-0A88-4730-8109-5B36136DD284}" presName="vProcSp" presStyleCnt="0"/>
      <dgm:spPr/>
    </dgm:pt>
    <dgm:pt modelId="{4CDB0E10-863F-423E-8339-299A9D0AE6D4}" type="pres">
      <dgm:prSet presAssocID="{9D52196E-0A88-4730-8109-5B36136DD284}" presName="vSp1" presStyleCnt="0"/>
      <dgm:spPr/>
    </dgm:pt>
    <dgm:pt modelId="{DC5FC908-9319-4090-9201-C1918705C559}" type="pres">
      <dgm:prSet presAssocID="{9D52196E-0A88-4730-8109-5B36136DD284}" presName="simulatedConn" presStyleLbl="solidFgAcc1" presStyleIdx="1" presStyleCnt="2" custLinFactY="-165436" custLinFactNeighborY="-200000"/>
      <dgm:spPr/>
    </dgm:pt>
    <dgm:pt modelId="{6A3172F7-7E14-42A8-A9FF-213DEF81388A}" type="pres">
      <dgm:prSet presAssocID="{9D52196E-0A88-4730-8109-5B36136DD284}" presName="vSp2" presStyleCnt="0"/>
      <dgm:spPr/>
    </dgm:pt>
    <dgm:pt modelId="{3D7E22C1-41CD-489B-82F9-A647AAE98134}" type="pres">
      <dgm:prSet presAssocID="{9D52196E-0A88-4730-8109-5B36136DD284}" presName="sibTrans" presStyleCnt="0"/>
      <dgm:spPr/>
    </dgm:pt>
    <dgm:pt modelId="{2004DAEB-2F57-47A9-9EC9-832513553051}" type="pres">
      <dgm:prSet presAssocID="{3489F8B1-E144-4307-9C45-C22B91AD0B30}" presName="compositeNode" presStyleCnt="0">
        <dgm:presLayoutVars>
          <dgm:bulletEnabled val="1"/>
        </dgm:presLayoutVars>
      </dgm:prSet>
      <dgm:spPr/>
    </dgm:pt>
    <dgm:pt modelId="{E4734128-812E-4E23-8E51-CD6D646DEAE4}" type="pres">
      <dgm:prSet presAssocID="{3489F8B1-E144-4307-9C45-C22B91AD0B30}" presName="bgRect" presStyleLbl="node1" presStyleIdx="2" presStyleCnt="3"/>
      <dgm:spPr/>
    </dgm:pt>
    <dgm:pt modelId="{B9BD81FC-7575-4277-BDA4-1DAB8E8B5A64}" type="pres">
      <dgm:prSet presAssocID="{3489F8B1-E144-4307-9C45-C22B91AD0B30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051DF1C2-7CEB-4905-8F11-076A81AA8128}" type="pres">
      <dgm:prSet presAssocID="{3489F8B1-E144-4307-9C45-C22B91AD0B30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CE78F10A-A661-40EB-9D64-06A89B5BCF69}" type="presOf" srcId="{CD1FF63C-9363-4AF8-80DA-83476911BBE1}" destId="{95A9ECEF-9FA8-4667-AD0F-18A4659F9FD1}" srcOrd="0" destOrd="0" presId="urn:microsoft.com/office/officeart/2005/8/layout/hProcess7"/>
    <dgm:cxn modelId="{EBB9B016-C9F3-4F09-B55C-88E6CC032248}" type="presOf" srcId="{2078BCC5-9660-4E8C-924E-EEDDCADAB6D2}" destId="{F076C487-CC06-432A-8904-1445C11506F3}" srcOrd="0" destOrd="0" presId="urn:microsoft.com/office/officeart/2005/8/layout/hProcess7"/>
    <dgm:cxn modelId="{773DA26B-F9D3-465A-B4CB-D0835C4F9123}" type="presOf" srcId="{D43476B2-5BBE-4707-B0F9-5F23B25ED59D}" destId="{0FD147ED-1006-4796-B50A-1477D11CAF7D}" srcOrd="1" destOrd="0" presId="urn:microsoft.com/office/officeart/2005/8/layout/hProcess7"/>
    <dgm:cxn modelId="{D5B7C24C-739E-41EE-8D5E-86D69941EBDA}" srcId="{A726E81A-60B7-4356-8BB8-F2F28256F683}" destId="{CD1FF63C-9363-4AF8-80DA-83476911BBE1}" srcOrd="0" destOrd="0" parTransId="{8C66AF1B-BBD1-4B77-89ED-1A17B39B6A1C}" sibTransId="{86943D8D-022E-4627-AC63-AC9582391E15}"/>
    <dgm:cxn modelId="{8A47AC55-EAF8-4D06-A650-64EBBF27A028}" type="presOf" srcId="{CD1FF63C-9363-4AF8-80DA-83476911BBE1}" destId="{A2C75FDA-29FE-4A87-B9B4-D24D53C3BCF1}" srcOrd="1" destOrd="0" presId="urn:microsoft.com/office/officeart/2005/8/layout/hProcess7"/>
    <dgm:cxn modelId="{6863E78F-059F-48AD-9CDA-848CAB4892D3}" type="presOf" srcId="{3489F8B1-E144-4307-9C45-C22B91AD0B30}" destId="{E4734128-812E-4E23-8E51-CD6D646DEAE4}" srcOrd="0" destOrd="0" presId="urn:microsoft.com/office/officeart/2005/8/layout/hProcess7"/>
    <dgm:cxn modelId="{E7C29E97-0746-4180-91CA-3509F0013DCD}" type="presOf" srcId="{D43476B2-5BBE-4707-B0F9-5F23B25ED59D}" destId="{CA3A7C07-ED19-45C8-BF16-E1A27872B7EE}" srcOrd="0" destOrd="0" presId="urn:microsoft.com/office/officeart/2005/8/layout/hProcess7"/>
    <dgm:cxn modelId="{2E3DB79A-4B94-46AA-B4FA-4B1D9EF3168C}" srcId="{A726E81A-60B7-4356-8BB8-F2F28256F683}" destId="{3489F8B1-E144-4307-9C45-C22B91AD0B30}" srcOrd="2" destOrd="0" parTransId="{DC4E5F5C-BAFB-4701-9DCB-F43F2F220C9B}" sibTransId="{C0A7EE8E-EAEC-4F0D-ABF3-0D0AA2A2C75B}"/>
    <dgm:cxn modelId="{FDA8D5AE-F905-4C7B-9B0D-CA6F466FBFA0}" srcId="{CD1FF63C-9363-4AF8-80DA-83476911BBE1}" destId="{C0172F44-1046-42A2-804C-99978A67302F}" srcOrd="0" destOrd="0" parTransId="{D6D2C3E5-77EE-4097-ACE1-3C1C0EFB4130}" sibTransId="{825F4C6E-CC6F-459C-A826-31E6DEDF2B0E}"/>
    <dgm:cxn modelId="{B8FA59BE-7B01-4DEA-A93E-05E826429732}" type="presOf" srcId="{A726E81A-60B7-4356-8BB8-F2F28256F683}" destId="{09008C5C-9998-4945-8A9E-CB5DFB06A22B}" srcOrd="0" destOrd="0" presId="urn:microsoft.com/office/officeart/2005/8/layout/hProcess7"/>
    <dgm:cxn modelId="{5372DCD0-6DBB-4AAA-8717-B2022A45CE2C}" type="presOf" srcId="{C0172F44-1046-42A2-804C-99978A67302F}" destId="{97A74F45-9BE8-4C6A-85BA-7EEF164D7F7D}" srcOrd="0" destOrd="0" presId="urn:microsoft.com/office/officeart/2005/8/layout/hProcess7"/>
    <dgm:cxn modelId="{4AA42AD3-FCBC-415A-B1ED-8D3931704A7C}" type="presOf" srcId="{109DD2BA-C826-4308-A626-BB32BD0901CB}" destId="{051DF1C2-7CEB-4905-8F11-076A81AA8128}" srcOrd="0" destOrd="0" presId="urn:microsoft.com/office/officeart/2005/8/layout/hProcess7"/>
    <dgm:cxn modelId="{896DCCDA-2656-4AFE-95CC-C501A7997461}" srcId="{3489F8B1-E144-4307-9C45-C22B91AD0B30}" destId="{109DD2BA-C826-4308-A626-BB32BD0901CB}" srcOrd="0" destOrd="0" parTransId="{4C82DE15-0151-496B-9C06-A43505745050}" sibTransId="{54084AB6-9DDD-4319-BD32-ACE3F89FA806}"/>
    <dgm:cxn modelId="{01D0DCE2-BB28-4712-A4A7-308E5FF59174}" srcId="{A726E81A-60B7-4356-8BB8-F2F28256F683}" destId="{D43476B2-5BBE-4707-B0F9-5F23B25ED59D}" srcOrd="1" destOrd="0" parTransId="{90D871B3-D52C-4A04-B133-9BC1D72AA24C}" sibTransId="{9D52196E-0A88-4730-8109-5B36136DD284}"/>
    <dgm:cxn modelId="{EE6ADBF3-14A5-4F22-B326-6BDD0D4F05A2}" srcId="{D43476B2-5BBE-4707-B0F9-5F23B25ED59D}" destId="{2078BCC5-9660-4E8C-924E-EEDDCADAB6D2}" srcOrd="0" destOrd="0" parTransId="{4A9AF36B-AA1C-4B7F-B09F-81EDE90C5C3C}" sibTransId="{732C50E6-8CE6-46E5-B318-39C86081BA83}"/>
    <dgm:cxn modelId="{46AFB0F5-0733-492C-9918-03A8FC6D016E}" type="presOf" srcId="{3489F8B1-E144-4307-9C45-C22B91AD0B30}" destId="{B9BD81FC-7575-4277-BDA4-1DAB8E8B5A64}" srcOrd="1" destOrd="0" presId="urn:microsoft.com/office/officeart/2005/8/layout/hProcess7"/>
    <dgm:cxn modelId="{6B77EA86-1DBC-4DA5-8689-8841BD79AF3A}" type="presParOf" srcId="{09008C5C-9998-4945-8A9E-CB5DFB06A22B}" destId="{B20A5312-8808-496E-9BAB-59BB4E64B129}" srcOrd="0" destOrd="0" presId="urn:microsoft.com/office/officeart/2005/8/layout/hProcess7"/>
    <dgm:cxn modelId="{6B1263F5-2C7F-430B-944D-DEED443FC136}" type="presParOf" srcId="{B20A5312-8808-496E-9BAB-59BB4E64B129}" destId="{95A9ECEF-9FA8-4667-AD0F-18A4659F9FD1}" srcOrd="0" destOrd="0" presId="urn:microsoft.com/office/officeart/2005/8/layout/hProcess7"/>
    <dgm:cxn modelId="{EAC8B95F-F4F6-45B1-A390-3CFAADA88494}" type="presParOf" srcId="{B20A5312-8808-496E-9BAB-59BB4E64B129}" destId="{A2C75FDA-29FE-4A87-B9B4-D24D53C3BCF1}" srcOrd="1" destOrd="0" presId="urn:microsoft.com/office/officeart/2005/8/layout/hProcess7"/>
    <dgm:cxn modelId="{FAF39D81-F778-4819-BD25-BA1655787747}" type="presParOf" srcId="{B20A5312-8808-496E-9BAB-59BB4E64B129}" destId="{97A74F45-9BE8-4C6A-85BA-7EEF164D7F7D}" srcOrd="2" destOrd="0" presId="urn:microsoft.com/office/officeart/2005/8/layout/hProcess7"/>
    <dgm:cxn modelId="{8C1FEC71-2B5E-4B20-ADCC-42CDB1FCA947}" type="presParOf" srcId="{09008C5C-9998-4945-8A9E-CB5DFB06A22B}" destId="{3D23EA4D-60B9-4030-B866-9C171A199215}" srcOrd="1" destOrd="0" presId="urn:microsoft.com/office/officeart/2005/8/layout/hProcess7"/>
    <dgm:cxn modelId="{6BC56193-2765-4DCA-96EB-64F12794F167}" type="presParOf" srcId="{09008C5C-9998-4945-8A9E-CB5DFB06A22B}" destId="{8152E43E-1A4B-42BD-8E79-1ADD42077569}" srcOrd="2" destOrd="0" presId="urn:microsoft.com/office/officeart/2005/8/layout/hProcess7"/>
    <dgm:cxn modelId="{1CD10147-CF6E-4FC3-A3AC-EC4D14CE0680}" type="presParOf" srcId="{8152E43E-1A4B-42BD-8E79-1ADD42077569}" destId="{7A52C2FA-A7C5-411F-867A-253E1853F883}" srcOrd="0" destOrd="0" presId="urn:microsoft.com/office/officeart/2005/8/layout/hProcess7"/>
    <dgm:cxn modelId="{EBDE2A71-DF1A-4DF1-B731-3CFF02DDF2D9}" type="presParOf" srcId="{8152E43E-1A4B-42BD-8E79-1ADD42077569}" destId="{7456A2CA-ABF5-43C7-A43C-1C3AC63BE387}" srcOrd="1" destOrd="0" presId="urn:microsoft.com/office/officeart/2005/8/layout/hProcess7"/>
    <dgm:cxn modelId="{7B680806-C750-4324-8349-59EAC32C4D4A}" type="presParOf" srcId="{8152E43E-1A4B-42BD-8E79-1ADD42077569}" destId="{62DACD4C-B6FD-4E6C-9C99-F08DC8C8D96E}" srcOrd="2" destOrd="0" presId="urn:microsoft.com/office/officeart/2005/8/layout/hProcess7"/>
    <dgm:cxn modelId="{9E9DAD91-BCAD-4F51-92CC-754ECE5595E0}" type="presParOf" srcId="{09008C5C-9998-4945-8A9E-CB5DFB06A22B}" destId="{4119200F-9509-4594-85D1-C7EF0D1D8870}" srcOrd="3" destOrd="0" presId="urn:microsoft.com/office/officeart/2005/8/layout/hProcess7"/>
    <dgm:cxn modelId="{92358BDD-C56F-4010-A8D1-2F89F2FA23B3}" type="presParOf" srcId="{09008C5C-9998-4945-8A9E-CB5DFB06A22B}" destId="{DEB0DEB9-36B6-482A-BE97-38D843BCEA82}" srcOrd="4" destOrd="0" presId="urn:microsoft.com/office/officeart/2005/8/layout/hProcess7"/>
    <dgm:cxn modelId="{E01ECADE-2F40-47CF-99F4-931562E892CB}" type="presParOf" srcId="{DEB0DEB9-36B6-482A-BE97-38D843BCEA82}" destId="{CA3A7C07-ED19-45C8-BF16-E1A27872B7EE}" srcOrd="0" destOrd="0" presId="urn:microsoft.com/office/officeart/2005/8/layout/hProcess7"/>
    <dgm:cxn modelId="{6C6AD970-D7D3-4249-A7C5-7381FA1D4407}" type="presParOf" srcId="{DEB0DEB9-36B6-482A-BE97-38D843BCEA82}" destId="{0FD147ED-1006-4796-B50A-1477D11CAF7D}" srcOrd="1" destOrd="0" presId="urn:microsoft.com/office/officeart/2005/8/layout/hProcess7"/>
    <dgm:cxn modelId="{206C5DDD-CB95-4BBF-8E33-D38F4CE23B48}" type="presParOf" srcId="{DEB0DEB9-36B6-482A-BE97-38D843BCEA82}" destId="{F076C487-CC06-432A-8904-1445C11506F3}" srcOrd="2" destOrd="0" presId="urn:microsoft.com/office/officeart/2005/8/layout/hProcess7"/>
    <dgm:cxn modelId="{E074A4A6-1480-4EF9-9617-E278A35353BC}" type="presParOf" srcId="{09008C5C-9998-4945-8A9E-CB5DFB06A22B}" destId="{0F79944F-2833-4F19-9550-CF5A13982EB9}" srcOrd="5" destOrd="0" presId="urn:microsoft.com/office/officeart/2005/8/layout/hProcess7"/>
    <dgm:cxn modelId="{8CE96EE5-BD1A-451B-B8F4-309009C3CFCF}" type="presParOf" srcId="{09008C5C-9998-4945-8A9E-CB5DFB06A22B}" destId="{9DCA22E2-511E-4B93-BBC1-6DB4E262F616}" srcOrd="6" destOrd="0" presId="urn:microsoft.com/office/officeart/2005/8/layout/hProcess7"/>
    <dgm:cxn modelId="{B27890E9-5E19-4A40-A52C-E7618063BFA1}" type="presParOf" srcId="{9DCA22E2-511E-4B93-BBC1-6DB4E262F616}" destId="{4CDB0E10-863F-423E-8339-299A9D0AE6D4}" srcOrd="0" destOrd="0" presId="urn:microsoft.com/office/officeart/2005/8/layout/hProcess7"/>
    <dgm:cxn modelId="{0194DC71-092D-4B20-BA31-A93905E803C1}" type="presParOf" srcId="{9DCA22E2-511E-4B93-BBC1-6DB4E262F616}" destId="{DC5FC908-9319-4090-9201-C1918705C559}" srcOrd="1" destOrd="0" presId="urn:microsoft.com/office/officeart/2005/8/layout/hProcess7"/>
    <dgm:cxn modelId="{A2375FF2-E305-470D-9AEB-FF7179E886D6}" type="presParOf" srcId="{9DCA22E2-511E-4B93-BBC1-6DB4E262F616}" destId="{6A3172F7-7E14-42A8-A9FF-213DEF81388A}" srcOrd="2" destOrd="0" presId="urn:microsoft.com/office/officeart/2005/8/layout/hProcess7"/>
    <dgm:cxn modelId="{66F84595-F29C-4E43-B6EC-88015825B123}" type="presParOf" srcId="{09008C5C-9998-4945-8A9E-CB5DFB06A22B}" destId="{3D7E22C1-41CD-489B-82F9-A647AAE98134}" srcOrd="7" destOrd="0" presId="urn:microsoft.com/office/officeart/2005/8/layout/hProcess7"/>
    <dgm:cxn modelId="{F48441B3-5996-4D7D-8857-02F08DBB5354}" type="presParOf" srcId="{09008C5C-9998-4945-8A9E-CB5DFB06A22B}" destId="{2004DAEB-2F57-47A9-9EC9-832513553051}" srcOrd="8" destOrd="0" presId="urn:microsoft.com/office/officeart/2005/8/layout/hProcess7"/>
    <dgm:cxn modelId="{796A519D-68F5-44FE-ACC5-2CF8C178AC51}" type="presParOf" srcId="{2004DAEB-2F57-47A9-9EC9-832513553051}" destId="{E4734128-812E-4E23-8E51-CD6D646DEAE4}" srcOrd="0" destOrd="0" presId="urn:microsoft.com/office/officeart/2005/8/layout/hProcess7"/>
    <dgm:cxn modelId="{730592B6-EDAF-4BF0-9F7F-8027C347EFB1}" type="presParOf" srcId="{2004DAEB-2F57-47A9-9EC9-832513553051}" destId="{B9BD81FC-7575-4277-BDA4-1DAB8E8B5A64}" srcOrd="1" destOrd="0" presId="urn:microsoft.com/office/officeart/2005/8/layout/hProcess7"/>
    <dgm:cxn modelId="{A18D98AB-2B3B-47EE-A38F-DA96E46A56A8}" type="presParOf" srcId="{2004DAEB-2F57-47A9-9EC9-832513553051}" destId="{051DF1C2-7CEB-4905-8F11-076A81AA812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EB5E1-BF78-4A19-80F0-D1564E53AA1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6578995-BA75-4813-BBE7-98A8D26BC360}">
      <dgm:prSet phldrT="[Text]"/>
      <dgm:spPr/>
      <dgm:t>
        <a:bodyPr/>
        <a:lstStyle/>
        <a:p>
          <a:r>
            <a:rPr lang="en-US" dirty="0" err="1"/>
            <a:t>Perbincangan</a:t>
          </a:r>
          <a:endParaRPr lang="en-US" dirty="0"/>
        </a:p>
      </dgm:t>
    </dgm:pt>
    <dgm:pt modelId="{209AEC75-6BBD-45A8-A068-990903DEF2A2}" type="parTrans" cxnId="{720CC6F3-51A9-46B9-A315-820E94A4C309}">
      <dgm:prSet/>
      <dgm:spPr/>
      <dgm:t>
        <a:bodyPr/>
        <a:lstStyle/>
        <a:p>
          <a:endParaRPr lang="en-US"/>
        </a:p>
      </dgm:t>
    </dgm:pt>
    <dgm:pt modelId="{8638051F-BFF5-4EB6-BED3-F3F72E8A58E1}" type="sibTrans" cxnId="{720CC6F3-51A9-46B9-A315-820E94A4C309}">
      <dgm:prSet/>
      <dgm:spPr/>
      <dgm:t>
        <a:bodyPr/>
        <a:lstStyle/>
        <a:p>
          <a:endParaRPr lang="en-US"/>
        </a:p>
      </dgm:t>
    </dgm:pt>
    <dgm:pt modelId="{1BF7E908-E2EF-44EC-82E7-749B7053C71A}">
      <dgm:prSet phldrT="[Text]"/>
      <dgm:spPr/>
      <dgm:t>
        <a:bodyPr/>
        <a:lstStyle/>
        <a:p>
          <a:r>
            <a:rPr lang="en-US" dirty="0" err="1"/>
            <a:t>Pemeriksaan</a:t>
          </a:r>
          <a:endParaRPr lang="en-US" dirty="0"/>
        </a:p>
      </dgm:t>
    </dgm:pt>
    <dgm:pt modelId="{256494F7-33EE-49FC-B1DD-2B4B0C5BCFB2}" type="parTrans" cxnId="{1D4430DD-2576-4B5B-AA4F-4E5BCFB9F986}">
      <dgm:prSet/>
      <dgm:spPr/>
      <dgm:t>
        <a:bodyPr/>
        <a:lstStyle/>
        <a:p>
          <a:endParaRPr lang="en-US"/>
        </a:p>
      </dgm:t>
    </dgm:pt>
    <dgm:pt modelId="{A6F589E6-EA28-4336-AD49-5838820CE434}" type="sibTrans" cxnId="{1D4430DD-2576-4B5B-AA4F-4E5BCFB9F986}">
      <dgm:prSet/>
      <dgm:spPr/>
      <dgm:t>
        <a:bodyPr/>
        <a:lstStyle/>
        <a:p>
          <a:endParaRPr lang="en-US"/>
        </a:p>
      </dgm:t>
    </dgm:pt>
    <dgm:pt modelId="{11C60AB5-15E2-4E97-B772-AA043FA3FA08}">
      <dgm:prSet phldrT="[Text]"/>
      <dgm:spPr/>
      <dgm:t>
        <a:bodyPr/>
        <a:lstStyle/>
        <a:p>
          <a:r>
            <a:rPr lang="en-US" dirty="0" err="1"/>
            <a:t>Lawatan</a:t>
          </a:r>
          <a:endParaRPr lang="en-US" dirty="0"/>
        </a:p>
      </dgm:t>
    </dgm:pt>
    <dgm:pt modelId="{4D30E4C3-F71F-4E4A-A85D-B05D0D57043C}" type="parTrans" cxnId="{9C8AA7CC-D6C0-4025-912D-8B0897FCC9BF}">
      <dgm:prSet/>
      <dgm:spPr/>
      <dgm:t>
        <a:bodyPr/>
        <a:lstStyle/>
        <a:p>
          <a:endParaRPr lang="en-US"/>
        </a:p>
      </dgm:t>
    </dgm:pt>
    <dgm:pt modelId="{9218C49D-C6C3-47ED-9046-BD5F2143D5CA}" type="sibTrans" cxnId="{9C8AA7CC-D6C0-4025-912D-8B0897FCC9BF}">
      <dgm:prSet/>
      <dgm:spPr/>
      <dgm:t>
        <a:bodyPr/>
        <a:lstStyle/>
        <a:p>
          <a:endParaRPr lang="en-US"/>
        </a:p>
      </dgm:t>
    </dgm:pt>
    <dgm:pt modelId="{FEAF831E-1594-4CEA-B963-DBD8D431E6FF}" type="pres">
      <dgm:prSet presAssocID="{2A7EB5E1-BF78-4A19-80F0-D1564E53AA16}" presName="linearFlow" presStyleCnt="0">
        <dgm:presLayoutVars>
          <dgm:dir/>
          <dgm:resizeHandles val="exact"/>
        </dgm:presLayoutVars>
      </dgm:prSet>
      <dgm:spPr/>
    </dgm:pt>
    <dgm:pt modelId="{26393FB2-9F81-488A-8A84-BCF6C970544B}" type="pres">
      <dgm:prSet presAssocID="{86578995-BA75-4813-BBE7-98A8D26BC360}" presName="composite" presStyleCnt="0"/>
      <dgm:spPr/>
    </dgm:pt>
    <dgm:pt modelId="{11ED016D-F096-43B1-9979-B910DF1179A4}" type="pres">
      <dgm:prSet presAssocID="{86578995-BA75-4813-BBE7-98A8D26BC360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6BCCA56F-B371-411F-A8E0-4171D06B9934}" type="pres">
      <dgm:prSet presAssocID="{86578995-BA75-4813-BBE7-98A8D26BC360}" presName="txShp" presStyleLbl="node1" presStyleIdx="0" presStyleCnt="3">
        <dgm:presLayoutVars>
          <dgm:bulletEnabled val="1"/>
        </dgm:presLayoutVars>
      </dgm:prSet>
      <dgm:spPr/>
    </dgm:pt>
    <dgm:pt modelId="{2917468B-85CF-446E-8C45-05810D16CE6F}" type="pres">
      <dgm:prSet presAssocID="{8638051F-BFF5-4EB6-BED3-F3F72E8A58E1}" presName="spacing" presStyleCnt="0"/>
      <dgm:spPr/>
    </dgm:pt>
    <dgm:pt modelId="{2A3EA422-FFEB-454F-9C2D-B95FFD38E416}" type="pres">
      <dgm:prSet presAssocID="{1BF7E908-E2EF-44EC-82E7-749B7053C71A}" presName="composite" presStyleCnt="0"/>
      <dgm:spPr/>
    </dgm:pt>
    <dgm:pt modelId="{F64561DF-F25F-446F-AD0E-300F4817C006}" type="pres">
      <dgm:prSet presAssocID="{1BF7E908-E2EF-44EC-82E7-749B7053C71A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AB68C3BF-CD6A-4BFD-B4D4-D9755010931A}" type="pres">
      <dgm:prSet presAssocID="{1BF7E908-E2EF-44EC-82E7-749B7053C71A}" presName="txShp" presStyleLbl="node1" presStyleIdx="1" presStyleCnt="3">
        <dgm:presLayoutVars>
          <dgm:bulletEnabled val="1"/>
        </dgm:presLayoutVars>
      </dgm:prSet>
      <dgm:spPr/>
    </dgm:pt>
    <dgm:pt modelId="{616AB60A-C6A4-4EF6-B69A-F9433E1A4AE4}" type="pres">
      <dgm:prSet presAssocID="{A6F589E6-EA28-4336-AD49-5838820CE434}" presName="spacing" presStyleCnt="0"/>
      <dgm:spPr/>
    </dgm:pt>
    <dgm:pt modelId="{B65C44F5-AB9A-4C0C-972D-818D3130B627}" type="pres">
      <dgm:prSet presAssocID="{11C60AB5-15E2-4E97-B772-AA043FA3FA08}" presName="composite" presStyleCnt="0"/>
      <dgm:spPr/>
    </dgm:pt>
    <dgm:pt modelId="{6DA6E912-64F2-40CC-9B2E-D97D15651EFD}" type="pres">
      <dgm:prSet presAssocID="{11C60AB5-15E2-4E97-B772-AA043FA3FA08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51060994-266C-4C57-B971-A0584421C02D}" type="pres">
      <dgm:prSet presAssocID="{11C60AB5-15E2-4E97-B772-AA043FA3FA08}" presName="txShp" presStyleLbl="node1" presStyleIdx="2" presStyleCnt="3">
        <dgm:presLayoutVars>
          <dgm:bulletEnabled val="1"/>
        </dgm:presLayoutVars>
      </dgm:prSet>
      <dgm:spPr/>
    </dgm:pt>
  </dgm:ptLst>
  <dgm:cxnLst>
    <dgm:cxn modelId="{E20F6925-1458-4CCF-9FF5-0C186612920B}" type="presOf" srcId="{86578995-BA75-4813-BBE7-98A8D26BC360}" destId="{6BCCA56F-B371-411F-A8E0-4171D06B9934}" srcOrd="0" destOrd="0" presId="urn:microsoft.com/office/officeart/2005/8/layout/vList3"/>
    <dgm:cxn modelId="{6257F02D-FD7C-43BB-B6F5-EE9489658051}" type="presOf" srcId="{2A7EB5E1-BF78-4A19-80F0-D1564E53AA16}" destId="{FEAF831E-1594-4CEA-B963-DBD8D431E6FF}" srcOrd="0" destOrd="0" presId="urn:microsoft.com/office/officeart/2005/8/layout/vList3"/>
    <dgm:cxn modelId="{27D123C8-DEB8-4E9D-B17D-AB760C3EAAC3}" type="presOf" srcId="{1BF7E908-E2EF-44EC-82E7-749B7053C71A}" destId="{AB68C3BF-CD6A-4BFD-B4D4-D9755010931A}" srcOrd="0" destOrd="0" presId="urn:microsoft.com/office/officeart/2005/8/layout/vList3"/>
    <dgm:cxn modelId="{9C8AA7CC-D6C0-4025-912D-8B0897FCC9BF}" srcId="{2A7EB5E1-BF78-4A19-80F0-D1564E53AA16}" destId="{11C60AB5-15E2-4E97-B772-AA043FA3FA08}" srcOrd="2" destOrd="0" parTransId="{4D30E4C3-F71F-4E4A-A85D-B05D0D57043C}" sibTransId="{9218C49D-C6C3-47ED-9046-BD5F2143D5CA}"/>
    <dgm:cxn modelId="{0A13C2D1-A9D8-4F15-9D81-4846CCF31803}" type="presOf" srcId="{11C60AB5-15E2-4E97-B772-AA043FA3FA08}" destId="{51060994-266C-4C57-B971-A0584421C02D}" srcOrd="0" destOrd="0" presId="urn:microsoft.com/office/officeart/2005/8/layout/vList3"/>
    <dgm:cxn modelId="{1D4430DD-2576-4B5B-AA4F-4E5BCFB9F986}" srcId="{2A7EB5E1-BF78-4A19-80F0-D1564E53AA16}" destId="{1BF7E908-E2EF-44EC-82E7-749B7053C71A}" srcOrd="1" destOrd="0" parTransId="{256494F7-33EE-49FC-B1DD-2B4B0C5BCFB2}" sibTransId="{A6F589E6-EA28-4336-AD49-5838820CE434}"/>
    <dgm:cxn modelId="{720CC6F3-51A9-46B9-A315-820E94A4C309}" srcId="{2A7EB5E1-BF78-4A19-80F0-D1564E53AA16}" destId="{86578995-BA75-4813-BBE7-98A8D26BC360}" srcOrd="0" destOrd="0" parTransId="{209AEC75-6BBD-45A8-A068-990903DEF2A2}" sibTransId="{8638051F-BFF5-4EB6-BED3-F3F72E8A58E1}"/>
    <dgm:cxn modelId="{9F906CC7-C0B9-47EF-95AE-B6AC98C524D2}" type="presParOf" srcId="{FEAF831E-1594-4CEA-B963-DBD8D431E6FF}" destId="{26393FB2-9F81-488A-8A84-BCF6C970544B}" srcOrd="0" destOrd="0" presId="urn:microsoft.com/office/officeart/2005/8/layout/vList3"/>
    <dgm:cxn modelId="{84CAF98E-1C3F-4AE8-A708-C9B5B88FFB34}" type="presParOf" srcId="{26393FB2-9F81-488A-8A84-BCF6C970544B}" destId="{11ED016D-F096-43B1-9979-B910DF1179A4}" srcOrd="0" destOrd="0" presId="urn:microsoft.com/office/officeart/2005/8/layout/vList3"/>
    <dgm:cxn modelId="{6C2EE254-51D2-4BFE-BD93-B0C1B2C21657}" type="presParOf" srcId="{26393FB2-9F81-488A-8A84-BCF6C970544B}" destId="{6BCCA56F-B371-411F-A8E0-4171D06B9934}" srcOrd="1" destOrd="0" presId="urn:microsoft.com/office/officeart/2005/8/layout/vList3"/>
    <dgm:cxn modelId="{B2375574-099B-4D7B-A9FD-AF3B8B7C8CBD}" type="presParOf" srcId="{FEAF831E-1594-4CEA-B963-DBD8D431E6FF}" destId="{2917468B-85CF-446E-8C45-05810D16CE6F}" srcOrd="1" destOrd="0" presId="urn:microsoft.com/office/officeart/2005/8/layout/vList3"/>
    <dgm:cxn modelId="{2ABB0B52-34D0-40CC-BF38-817D03BC7C3F}" type="presParOf" srcId="{FEAF831E-1594-4CEA-B963-DBD8D431E6FF}" destId="{2A3EA422-FFEB-454F-9C2D-B95FFD38E416}" srcOrd="2" destOrd="0" presId="urn:microsoft.com/office/officeart/2005/8/layout/vList3"/>
    <dgm:cxn modelId="{17C8D31D-505B-4C10-9557-4D5ACD1C17E3}" type="presParOf" srcId="{2A3EA422-FFEB-454F-9C2D-B95FFD38E416}" destId="{F64561DF-F25F-446F-AD0E-300F4817C006}" srcOrd="0" destOrd="0" presId="urn:microsoft.com/office/officeart/2005/8/layout/vList3"/>
    <dgm:cxn modelId="{1A4AD38C-A8E6-43DD-8D71-4ACA825FFA8D}" type="presParOf" srcId="{2A3EA422-FFEB-454F-9C2D-B95FFD38E416}" destId="{AB68C3BF-CD6A-4BFD-B4D4-D9755010931A}" srcOrd="1" destOrd="0" presId="urn:microsoft.com/office/officeart/2005/8/layout/vList3"/>
    <dgm:cxn modelId="{8673B76C-13E9-4505-9003-EE5B0883C477}" type="presParOf" srcId="{FEAF831E-1594-4CEA-B963-DBD8D431E6FF}" destId="{616AB60A-C6A4-4EF6-B69A-F9433E1A4AE4}" srcOrd="3" destOrd="0" presId="urn:microsoft.com/office/officeart/2005/8/layout/vList3"/>
    <dgm:cxn modelId="{26643E39-4720-4F56-BC39-9DF7E75FE73A}" type="presParOf" srcId="{FEAF831E-1594-4CEA-B963-DBD8D431E6FF}" destId="{B65C44F5-AB9A-4C0C-972D-818D3130B627}" srcOrd="4" destOrd="0" presId="urn:microsoft.com/office/officeart/2005/8/layout/vList3"/>
    <dgm:cxn modelId="{7398FA4E-CBC7-43BC-8048-E9BD5A4841A4}" type="presParOf" srcId="{B65C44F5-AB9A-4C0C-972D-818D3130B627}" destId="{6DA6E912-64F2-40CC-9B2E-D97D15651EFD}" srcOrd="0" destOrd="0" presId="urn:microsoft.com/office/officeart/2005/8/layout/vList3"/>
    <dgm:cxn modelId="{2DA369F8-2AA5-4CE2-A432-6F9C493A3789}" type="presParOf" srcId="{B65C44F5-AB9A-4C0C-972D-818D3130B627}" destId="{51060994-266C-4C57-B971-A0584421C02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7EB5E1-BF78-4A19-80F0-D1564E53AA1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6578995-BA75-4813-BBE7-98A8D26BC360}">
      <dgm:prSet phldrT="[Text]" custT="1"/>
      <dgm:spPr/>
      <dgm:t>
        <a:bodyPr/>
        <a:lstStyle/>
        <a:p>
          <a:r>
            <a:rPr lang="en-US" sz="4100" dirty="0" err="1"/>
            <a:t>Pelaporan</a:t>
          </a:r>
          <a:endParaRPr lang="en-US" sz="4100" dirty="0"/>
        </a:p>
      </dgm:t>
    </dgm:pt>
    <dgm:pt modelId="{209AEC75-6BBD-45A8-A068-990903DEF2A2}" type="parTrans" cxnId="{720CC6F3-51A9-46B9-A315-820E94A4C309}">
      <dgm:prSet/>
      <dgm:spPr/>
      <dgm:t>
        <a:bodyPr/>
        <a:lstStyle/>
        <a:p>
          <a:endParaRPr lang="en-US"/>
        </a:p>
      </dgm:t>
    </dgm:pt>
    <dgm:pt modelId="{8638051F-BFF5-4EB6-BED3-F3F72E8A58E1}" type="sibTrans" cxnId="{720CC6F3-51A9-46B9-A315-820E94A4C309}">
      <dgm:prSet/>
      <dgm:spPr/>
      <dgm:t>
        <a:bodyPr/>
        <a:lstStyle/>
        <a:p>
          <a:endParaRPr lang="en-US"/>
        </a:p>
      </dgm:t>
    </dgm:pt>
    <dgm:pt modelId="{1BF7E908-E2EF-44EC-82E7-749B7053C71A}">
      <dgm:prSet phldrT="[Text]" custT="1"/>
      <dgm:spPr/>
      <dgm:t>
        <a:bodyPr/>
        <a:lstStyle/>
        <a:p>
          <a:r>
            <a:rPr lang="en-US" sz="4100" dirty="0" err="1"/>
            <a:t>Taklimat</a:t>
          </a:r>
          <a:endParaRPr lang="en-US" sz="4100" dirty="0"/>
        </a:p>
      </dgm:t>
    </dgm:pt>
    <dgm:pt modelId="{256494F7-33EE-49FC-B1DD-2B4B0C5BCFB2}" type="parTrans" cxnId="{1D4430DD-2576-4B5B-AA4F-4E5BCFB9F986}">
      <dgm:prSet/>
      <dgm:spPr/>
      <dgm:t>
        <a:bodyPr/>
        <a:lstStyle/>
        <a:p>
          <a:endParaRPr lang="en-US"/>
        </a:p>
      </dgm:t>
    </dgm:pt>
    <dgm:pt modelId="{A6F589E6-EA28-4336-AD49-5838820CE434}" type="sibTrans" cxnId="{1D4430DD-2576-4B5B-AA4F-4E5BCFB9F986}">
      <dgm:prSet/>
      <dgm:spPr/>
      <dgm:t>
        <a:bodyPr/>
        <a:lstStyle/>
        <a:p>
          <a:endParaRPr lang="en-US"/>
        </a:p>
      </dgm:t>
    </dgm:pt>
    <dgm:pt modelId="{11C60AB5-15E2-4E97-B772-AA043FA3FA08}">
      <dgm:prSet phldrT="[Text]" custT="1"/>
      <dgm:spPr/>
      <dgm:t>
        <a:bodyPr/>
        <a:lstStyle/>
        <a:p>
          <a:r>
            <a:rPr lang="en-US" sz="4100" dirty="0"/>
            <a:t>Audit</a:t>
          </a:r>
        </a:p>
      </dgm:t>
    </dgm:pt>
    <dgm:pt modelId="{4D30E4C3-F71F-4E4A-A85D-B05D0D57043C}" type="parTrans" cxnId="{9C8AA7CC-D6C0-4025-912D-8B0897FCC9BF}">
      <dgm:prSet/>
      <dgm:spPr/>
      <dgm:t>
        <a:bodyPr/>
        <a:lstStyle/>
        <a:p>
          <a:endParaRPr lang="en-US"/>
        </a:p>
      </dgm:t>
    </dgm:pt>
    <dgm:pt modelId="{9218C49D-C6C3-47ED-9046-BD5F2143D5CA}" type="sibTrans" cxnId="{9C8AA7CC-D6C0-4025-912D-8B0897FCC9BF}">
      <dgm:prSet/>
      <dgm:spPr/>
      <dgm:t>
        <a:bodyPr/>
        <a:lstStyle/>
        <a:p>
          <a:endParaRPr lang="en-US"/>
        </a:p>
      </dgm:t>
    </dgm:pt>
    <dgm:pt modelId="{FEAF831E-1594-4CEA-B963-DBD8D431E6FF}" type="pres">
      <dgm:prSet presAssocID="{2A7EB5E1-BF78-4A19-80F0-D1564E53AA16}" presName="linearFlow" presStyleCnt="0">
        <dgm:presLayoutVars>
          <dgm:dir/>
          <dgm:resizeHandles val="exact"/>
        </dgm:presLayoutVars>
      </dgm:prSet>
      <dgm:spPr/>
    </dgm:pt>
    <dgm:pt modelId="{26393FB2-9F81-488A-8A84-BCF6C970544B}" type="pres">
      <dgm:prSet presAssocID="{86578995-BA75-4813-BBE7-98A8D26BC360}" presName="composite" presStyleCnt="0"/>
      <dgm:spPr/>
    </dgm:pt>
    <dgm:pt modelId="{11ED016D-F096-43B1-9979-B910DF1179A4}" type="pres">
      <dgm:prSet presAssocID="{86578995-BA75-4813-BBE7-98A8D26BC36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BCCA56F-B371-411F-A8E0-4171D06B9934}" type="pres">
      <dgm:prSet presAssocID="{86578995-BA75-4813-BBE7-98A8D26BC360}" presName="txShp" presStyleLbl="node1" presStyleIdx="0" presStyleCnt="3">
        <dgm:presLayoutVars>
          <dgm:bulletEnabled val="1"/>
        </dgm:presLayoutVars>
      </dgm:prSet>
      <dgm:spPr/>
    </dgm:pt>
    <dgm:pt modelId="{2917468B-85CF-446E-8C45-05810D16CE6F}" type="pres">
      <dgm:prSet presAssocID="{8638051F-BFF5-4EB6-BED3-F3F72E8A58E1}" presName="spacing" presStyleCnt="0"/>
      <dgm:spPr/>
    </dgm:pt>
    <dgm:pt modelId="{2A3EA422-FFEB-454F-9C2D-B95FFD38E416}" type="pres">
      <dgm:prSet presAssocID="{1BF7E908-E2EF-44EC-82E7-749B7053C71A}" presName="composite" presStyleCnt="0"/>
      <dgm:spPr/>
    </dgm:pt>
    <dgm:pt modelId="{F64561DF-F25F-446F-AD0E-300F4817C006}" type="pres">
      <dgm:prSet presAssocID="{1BF7E908-E2EF-44EC-82E7-749B7053C71A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AB68C3BF-CD6A-4BFD-B4D4-D9755010931A}" type="pres">
      <dgm:prSet presAssocID="{1BF7E908-E2EF-44EC-82E7-749B7053C71A}" presName="txShp" presStyleLbl="node1" presStyleIdx="1" presStyleCnt="3">
        <dgm:presLayoutVars>
          <dgm:bulletEnabled val="1"/>
        </dgm:presLayoutVars>
      </dgm:prSet>
      <dgm:spPr/>
    </dgm:pt>
    <dgm:pt modelId="{616AB60A-C6A4-4EF6-B69A-F9433E1A4AE4}" type="pres">
      <dgm:prSet presAssocID="{A6F589E6-EA28-4336-AD49-5838820CE434}" presName="spacing" presStyleCnt="0"/>
      <dgm:spPr/>
    </dgm:pt>
    <dgm:pt modelId="{B65C44F5-AB9A-4C0C-972D-818D3130B627}" type="pres">
      <dgm:prSet presAssocID="{11C60AB5-15E2-4E97-B772-AA043FA3FA08}" presName="composite" presStyleCnt="0"/>
      <dgm:spPr/>
    </dgm:pt>
    <dgm:pt modelId="{6DA6E912-64F2-40CC-9B2E-D97D15651EFD}" type="pres">
      <dgm:prSet presAssocID="{11C60AB5-15E2-4E97-B772-AA043FA3FA08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1060994-266C-4C57-B971-A0584421C02D}" type="pres">
      <dgm:prSet presAssocID="{11C60AB5-15E2-4E97-B772-AA043FA3FA08}" presName="txShp" presStyleLbl="node1" presStyleIdx="2" presStyleCnt="3">
        <dgm:presLayoutVars>
          <dgm:bulletEnabled val="1"/>
        </dgm:presLayoutVars>
      </dgm:prSet>
      <dgm:spPr/>
    </dgm:pt>
  </dgm:ptLst>
  <dgm:cxnLst>
    <dgm:cxn modelId="{E20F6925-1458-4CCF-9FF5-0C186612920B}" type="presOf" srcId="{86578995-BA75-4813-BBE7-98A8D26BC360}" destId="{6BCCA56F-B371-411F-A8E0-4171D06B9934}" srcOrd="0" destOrd="0" presId="urn:microsoft.com/office/officeart/2005/8/layout/vList3"/>
    <dgm:cxn modelId="{6257F02D-FD7C-43BB-B6F5-EE9489658051}" type="presOf" srcId="{2A7EB5E1-BF78-4A19-80F0-D1564E53AA16}" destId="{FEAF831E-1594-4CEA-B963-DBD8D431E6FF}" srcOrd="0" destOrd="0" presId="urn:microsoft.com/office/officeart/2005/8/layout/vList3"/>
    <dgm:cxn modelId="{27D123C8-DEB8-4E9D-B17D-AB760C3EAAC3}" type="presOf" srcId="{1BF7E908-E2EF-44EC-82E7-749B7053C71A}" destId="{AB68C3BF-CD6A-4BFD-B4D4-D9755010931A}" srcOrd="0" destOrd="0" presId="urn:microsoft.com/office/officeart/2005/8/layout/vList3"/>
    <dgm:cxn modelId="{9C8AA7CC-D6C0-4025-912D-8B0897FCC9BF}" srcId="{2A7EB5E1-BF78-4A19-80F0-D1564E53AA16}" destId="{11C60AB5-15E2-4E97-B772-AA043FA3FA08}" srcOrd="2" destOrd="0" parTransId="{4D30E4C3-F71F-4E4A-A85D-B05D0D57043C}" sibTransId="{9218C49D-C6C3-47ED-9046-BD5F2143D5CA}"/>
    <dgm:cxn modelId="{0A13C2D1-A9D8-4F15-9D81-4846CCF31803}" type="presOf" srcId="{11C60AB5-15E2-4E97-B772-AA043FA3FA08}" destId="{51060994-266C-4C57-B971-A0584421C02D}" srcOrd="0" destOrd="0" presId="urn:microsoft.com/office/officeart/2005/8/layout/vList3"/>
    <dgm:cxn modelId="{1D4430DD-2576-4B5B-AA4F-4E5BCFB9F986}" srcId="{2A7EB5E1-BF78-4A19-80F0-D1564E53AA16}" destId="{1BF7E908-E2EF-44EC-82E7-749B7053C71A}" srcOrd="1" destOrd="0" parTransId="{256494F7-33EE-49FC-B1DD-2B4B0C5BCFB2}" sibTransId="{A6F589E6-EA28-4336-AD49-5838820CE434}"/>
    <dgm:cxn modelId="{720CC6F3-51A9-46B9-A315-820E94A4C309}" srcId="{2A7EB5E1-BF78-4A19-80F0-D1564E53AA16}" destId="{86578995-BA75-4813-BBE7-98A8D26BC360}" srcOrd="0" destOrd="0" parTransId="{209AEC75-6BBD-45A8-A068-990903DEF2A2}" sibTransId="{8638051F-BFF5-4EB6-BED3-F3F72E8A58E1}"/>
    <dgm:cxn modelId="{9F906CC7-C0B9-47EF-95AE-B6AC98C524D2}" type="presParOf" srcId="{FEAF831E-1594-4CEA-B963-DBD8D431E6FF}" destId="{26393FB2-9F81-488A-8A84-BCF6C970544B}" srcOrd="0" destOrd="0" presId="urn:microsoft.com/office/officeart/2005/8/layout/vList3"/>
    <dgm:cxn modelId="{84CAF98E-1C3F-4AE8-A708-C9B5B88FFB34}" type="presParOf" srcId="{26393FB2-9F81-488A-8A84-BCF6C970544B}" destId="{11ED016D-F096-43B1-9979-B910DF1179A4}" srcOrd="0" destOrd="0" presId="urn:microsoft.com/office/officeart/2005/8/layout/vList3"/>
    <dgm:cxn modelId="{6C2EE254-51D2-4BFE-BD93-B0C1B2C21657}" type="presParOf" srcId="{26393FB2-9F81-488A-8A84-BCF6C970544B}" destId="{6BCCA56F-B371-411F-A8E0-4171D06B9934}" srcOrd="1" destOrd="0" presId="urn:microsoft.com/office/officeart/2005/8/layout/vList3"/>
    <dgm:cxn modelId="{B2375574-099B-4D7B-A9FD-AF3B8B7C8CBD}" type="presParOf" srcId="{FEAF831E-1594-4CEA-B963-DBD8D431E6FF}" destId="{2917468B-85CF-446E-8C45-05810D16CE6F}" srcOrd="1" destOrd="0" presId="urn:microsoft.com/office/officeart/2005/8/layout/vList3"/>
    <dgm:cxn modelId="{2ABB0B52-34D0-40CC-BF38-817D03BC7C3F}" type="presParOf" srcId="{FEAF831E-1594-4CEA-B963-DBD8D431E6FF}" destId="{2A3EA422-FFEB-454F-9C2D-B95FFD38E416}" srcOrd="2" destOrd="0" presId="urn:microsoft.com/office/officeart/2005/8/layout/vList3"/>
    <dgm:cxn modelId="{17C8D31D-505B-4C10-9557-4D5ACD1C17E3}" type="presParOf" srcId="{2A3EA422-FFEB-454F-9C2D-B95FFD38E416}" destId="{F64561DF-F25F-446F-AD0E-300F4817C006}" srcOrd="0" destOrd="0" presId="urn:microsoft.com/office/officeart/2005/8/layout/vList3"/>
    <dgm:cxn modelId="{1A4AD38C-A8E6-43DD-8D71-4ACA825FFA8D}" type="presParOf" srcId="{2A3EA422-FFEB-454F-9C2D-B95FFD38E416}" destId="{AB68C3BF-CD6A-4BFD-B4D4-D9755010931A}" srcOrd="1" destOrd="0" presId="urn:microsoft.com/office/officeart/2005/8/layout/vList3"/>
    <dgm:cxn modelId="{8673B76C-13E9-4505-9003-EE5B0883C477}" type="presParOf" srcId="{FEAF831E-1594-4CEA-B963-DBD8D431E6FF}" destId="{616AB60A-C6A4-4EF6-B69A-F9433E1A4AE4}" srcOrd="3" destOrd="0" presId="urn:microsoft.com/office/officeart/2005/8/layout/vList3"/>
    <dgm:cxn modelId="{26643E39-4720-4F56-BC39-9DF7E75FE73A}" type="presParOf" srcId="{FEAF831E-1594-4CEA-B963-DBD8D431E6FF}" destId="{B65C44F5-AB9A-4C0C-972D-818D3130B627}" srcOrd="4" destOrd="0" presId="urn:microsoft.com/office/officeart/2005/8/layout/vList3"/>
    <dgm:cxn modelId="{7398FA4E-CBC7-43BC-8048-E9BD5A4841A4}" type="presParOf" srcId="{B65C44F5-AB9A-4C0C-972D-818D3130B627}" destId="{6DA6E912-64F2-40CC-9B2E-D97D15651EFD}" srcOrd="0" destOrd="0" presId="urn:microsoft.com/office/officeart/2005/8/layout/vList3"/>
    <dgm:cxn modelId="{2DA369F8-2AA5-4CE2-A432-6F9C493A3789}" type="presParOf" srcId="{B65C44F5-AB9A-4C0C-972D-818D3130B627}" destId="{51060994-266C-4C57-B971-A0584421C02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F633A8-7D9B-47CE-8701-A79EE6465F2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7D6E6859-E009-4917-991B-E846A2F096FF}">
      <dgm:prSet phldrT="[Text]" custT="1"/>
      <dgm:spPr/>
      <dgm:t>
        <a:bodyPr/>
        <a:lstStyle/>
        <a:p>
          <a:pPr algn="l"/>
          <a:r>
            <a:rPr lang="en-US" sz="4400" dirty="0" err="1">
              <a:latin typeface="Tekton Pro" panose="020F0603020208020904" pitchFamily="34" charset="0"/>
            </a:rPr>
            <a:t>Sekian</a:t>
          </a:r>
          <a:r>
            <a:rPr lang="en-US" sz="4400" dirty="0">
              <a:latin typeface="Tekton Pro" panose="020F0603020208020904" pitchFamily="34" charset="0"/>
            </a:rPr>
            <a:t>, </a:t>
          </a:r>
          <a:r>
            <a:rPr lang="en-US" sz="4400" dirty="0" err="1">
              <a:latin typeface="Tekton Pro" panose="020F0603020208020904" pitchFamily="34" charset="0"/>
            </a:rPr>
            <a:t>Terima</a:t>
          </a:r>
          <a:r>
            <a:rPr lang="en-US" sz="4400" dirty="0">
              <a:latin typeface="Tekton Pro" panose="020F0603020208020904" pitchFamily="34" charset="0"/>
            </a:rPr>
            <a:t> </a:t>
          </a:r>
          <a:r>
            <a:rPr lang="en-US" sz="4400" dirty="0" err="1">
              <a:latin typeface="Tekton Pro" panose="020F0603020208020904" pitchFamily="34" charset="0"/>
            </a:rPr>
            <a:t>Kasih</a:t>
          </a:r>
          <a:endParaRPr lang="en-US" sz="4400" dirty="0">
            <a:latin typeface="Tekton Pro" panose="020F0603020208020904" pitchFamily="34" charset="0"/>
          </a:endParaRPr>
        </a:p>
      </dgm:t>
    </dgm:pt>
    <dgm:pt modelId="{6BAA6784-74F6-4C0A-B5F9-BB6670898F42}" type="sibTrans" cxnId="{48F8F4BB-1582-4803-A974-B12BF264287B}">
      <dgm:prSet/>
      <dgm:spPr/>
      <dgm:t>
        <a:bodyPr/>
        <a:lstStyle/>
        <a:p>
          <a:endParaRPr lang="en-US"/>
        </a:p>
      </dgm:t>
    </dgm:pt>
    <dgm:pt modelId="{75BA6BDD-2597-4DC8-89E5-B8E95961ED11}" type="parTrans" cxnId="{48F8F4BB-1582-4803-A974-B12BF264287B}">
      <dgm:prSet/>
      <dgm:spPr/>
      <dgm:t>
        <a:bodyPr/>
        <a:lstStyle/>
        <a:p>
          <a:endParaRPr lang="en-US"/>
        </a:p>
      </dgm:t>
    </dgm:pt>
    <dgm:pt modelId="{067D1A27-25D6-4354-8851-F3A9F8B4B9B6}" type="pres">
      <dgm:prSet presAssocID="{55F633A8-7D9B-47CE-8701-A79EE6465F24}" presName="linear" presStyleCnt="0">
        <dgm:presLayoutVars>
          <dgm:dir/>
          <dgm:resizeHandles val="exact"/>
        </dgm:presLayoutVars>
      </dgm:prSet>
      <dgm:spPr/>
    </dgm:pt>
    <dgm:pt modelId="{B20DAB96-15A2-43CE-9E60-3C9F8E86AE12}" type="pres">
      <dgm:prSet presAssocID="{7D6E6859-E009-4917-991B-E846A2F096FF}" presName="comp" presStyleCnt="0"/>
      <dgm:spPr/>
    </dgm:pt>
    <dgm:pt modelId="{8E03EE47-8340-4571-8A92-A9055B41C786}" type="pres">
      <dgm:prSet presAssocID="{7D6E6859-E009-4917-991B-E846A2F096FF}" presName="box" presStyleLbl="node1" presStyleIdx="0" presStyleCnt="1"/>
      <dgm:spPr/>
    </dgm:pt>
    <dgm:pt modelId="{5FC6578F-B4BB-4B49-BF64-19D44BF72E78}" type="pres">
      <dgm:prSet presAssocID="{7D6E6859-E009-4917-991B-E846A2F096FF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2000" r="-172000"/>
          </a:stretch>
        </a:blipFill>
      </dgm:spPr>
    </dgm:pt>
    <dgm:pt modelId="{A21B75DE-DEE0-4FE4-B1B3-F87A1CA8BFF7}" type="pres">
      <dgm:prSet presAssocID="{7D6E6859-E009-4917-991B-E846A2F096FF}" presName="text" presStyleLbl="node1" presStyleIdx="0" presStyleCnt="1">
        <dgm:presLayoutVars>
          <dgm:bulletEnabled val="1"/>
        </dgm:presLayoutVars>
      </dgm:prSet>
      <dgm:spPr/>
    </dgm:pt>
  </dgm:ptLst>
  <dgm:cxnLst>
    <dgm:cxn modelId="{6A0AE579-C4E1-486A-9107-377ED673B607}" type="presOf" srcId="{7D6E6859-E009-4917-991B-E846A2F096FF}" destId="{A21B75DE-DEE0-4FE4-B1B3-F87A1CA8BFF7}" srcOrd="1" destOrd="0" presId="urn:microsoft.com/office/officeart/2005/8/layout/vList4"/>
    <dgm:cxn modelId="{9F225391-E385-4C94-856A-E35D6C9847C7}" type="presOf" srcId="{55F633A8-7D9B-47CE-8701-A79EE6465F24}" destId="{067D1A27-25D6-4354-8851-F3A9F8B4B9B6}" srcOrd="0" destOrd="0" presId="urn:microsoft.com/office/officeart/2005/8/layout/vList4"/>
    <dgm:cxn modelId="{48F8F4BB-1582-4803-A974-B12BF264287B}" srcId="{55F633A8-7D9B-47CE-8701-A79EE6465F24}" destId="{7D6E6859-E009-4917-991B-E846A2F096FF}" srcOrd="0" destOrd="0" parTransId="{75BA6BDD-2597-4DC8-89E5-B8E95961ED11}" sibTransId="{6BAA6784-74F6-4C0A-B5F9-BB6670898F42}"/>
    <dgm:cxn modelId="{31595ADD-DAFB-4BEB-8112-A1806441A66A}" type="presOf" srcId="{7D6E6859-E009-4917-991B-E846A2F096FF}" destId="{8E03EE47-8340-4571-8A92-A9055B41C786}" srcOrd="0" destOrd="0" presId="urn:microsoft.com/office/officeart/2005/8/layout/vList4"/>
    <dgm:cxn modelId="{C2FCC94B-B932-4910-BEC9-A983D50A7E90}" type="presParOf" srcId="{067D1A27-25D6-4354-8851-F3A9F8B4B9B6}" destId="{B20DAB96-15A2-43CE-9E60-3C9F8E86AE12}" srcOrd="0" destOrd="0" presId="urn:microsoft.com/office/officeart/2005/8/layout/vList4"/>
    <dgm:cxn modelId="{466AF0DC-11D5-4F12-9CC5-40B96D3BE938}" type="presParOf" srcId="{B20DAB96-15A2-43CE-9E60-3C9F8E86AE12}" destId="{8E03EE47-8340-4571-8A92-A9055B41C786}" srcOrd="0" destOrd="0" presId="urn:microsoft.com/office/officeart/2005/8/layout/vList4"/>
    <dgm:cxn modelId="{213ED20A-A043-469A-83EA-F0F3345C5EEF}" type="presParOf" srcId="{B20DAB96-15A2-43CE-9E60-3C9F8E86AE12}" destId="{5FC6578F-B4BB-4B49-BF64-19D44BF72E78}" srcOrd="1" destOrd="0" presId="urn:microsoft.com/office/officeart/2005/8/layout/vList4"/>
    <dgm:cxn modelId="{DDB16756-EA6D-40A1-B0C0-DCD1D86119FF}" type="presParOf" srcId="{B20DAB96-15A2-43CE-9E60-3C9F8E86AE12}" destId="{A21B75DE-DEE0-4FE4-B1B3-F87A1CA8BF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9ECEF-9FA8-4667-AD0F-18A4659F9FD1}">
      <dsp:nvSpPr>
        <dsp:cNvPr id="0" name=""/>
        <dsp:cNvSpPr/>
      </dsp:nvSpPr>
      <dsp:spPr>
        <a:xfrm>
          <a:off x="824" y="579318"/>
          <a:ext cx="3550025" cy="426003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Step 1</a:t>
          </a:r>
        </a:p>
      </dsp:txBody>
      <dsp:txXfrm rot="16200000">
        <a:off x="-1390785" y="1970928"/>
        <a:ext cx="3493225" cy="710005"/>
      </dsp:txXfrm>
    </dsp:sp>
    <dsp:sp modelId="{97A74F45-9BE8-4C6A-85BA-7EEF164D7F7D}">
      <dsp:nvSpPr>
        <dsp:cNvPr id="0" name=""/>
        <dsp:cNvSpPr/>
      </dsp:nvSpPr>
      <dsp:spPr>
        <a:xfrm>
          <a:off x="710830" y="579318"/>
          <a:ext cx="2644769" cy="42600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5453" rIns="0" bIns="0" numCol="1" spcCol="1270" anchor="t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Delivery		</a:t>
          </a:r>
        </a:p>
      </dsp:txBody>
      <dsp:txXfrm>
        <a:off x="710830" y="579318"/>
        <a:ext cx="2644769" cy="4260030"/>
      </dsp:txXfrm>
    </dsp:sp>
    <dsp:sp modelId="{CA3A7C07-ED19-45C8-BF16-E1A27872B7EE}">
      <dsp:nvSpPr>
        <dsp:cNvPr id="0" name=""/>
        <dsp:cNvSpPr/>
      </dsp:nvSpPr>
      <dsp:spPr>
        <a:xfrm>
          <a:off x="3675101" y="579318"/>
          <a:ext cx="3550025" cy="426003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Step 2</a:t>
          </a:r>
        </a:p>
      </dsp:txBody>
      <dsp:txXfrm rot="16200000">
        <a:off x="2283491" y="1970928"/>
        <a:ext cx="3493225" cy="710005"/>
      </dsp:txXfrm>
    </dsp:sp>
    <dsp:sp modelId="{7456A2CA-ABF5-43C7-A43C-1C3AC63BE387}">
      <dsp:nvSpPr>
        <dsp:cNvPr id="0" name=""/>
        <dsp:cNvSpPr/>
      </dsp:nvSpPr>
      <dsp:spPr>
        <a:xfrm rot="5400000">
          <a:off x="3379672" y="2346002"/>
          <a:ext cx="626359" cy="53250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6C487-CC06-432A-8904-1445C11506F3}">
      <dsp:nvSpPr>
        <dsp:cNvPr id="0" name=""/>
        <dsp:cNvSpPr/>
      </dsp:nvSpPr>
      <dsp:spPr>
        <a:xfrm>
          <a:off x="4385106" y="579318"/>
          <a:ext cx="2644769" cy="42600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5453" rIns="0" bIns="0" numCol="1" spcCol="1270" anchor="t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Handling</a:t>
          </a:r>
        </a:p>
      </dsp:txBody>
      <dsp:txXfrm>
        <a:off x="4385106" y="579318"/>
        <a:ext cx="2644769" cy="4260030"/>
      </dsp:txXfrm>
    </dsp:sp>
    <dsp:sp modelId="{E4734128-812E-4E23-8E51-CD6D646DEAE4}">
      <dsp:nvSpPr>
        <dsp:cNvPr id="0" name=""/>
        <dsp:cNvSpPr/>
      </dsp:nvSpPr>
      <dsp:spPr>
        <a:xfrm>
          <a:off x="7349378" y="579318"/>
          <a:ext cx="3550025" cy="426003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Step 3</a:t>
          </a:r>
        </a:p>
      </dsp:txBody>
      <dsp:txXfrm rot="16200000">
        <a:off x="5957768" y="1970928"/>
        <a:ext cx="3493225" cy="710005"/>
      </dsp:txXfrm>
    </dsp:sp>
    <dsp:sp modelId="{DC5FC908-9319-4090-9201-C1918705C559}">
      <dsp:nvSpPr>
        <dsp:cNvPr id="0" name=""/>
        <dsp:cNvSpPr/>
      </dsp:nvSpPr>
      <dsp:spPr>
        <a:xfrm rot="5400000">
          <a:off x="7053948" y="2346002"/>
          <a:ext cx="626359" cy="53250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DF1C2-7CEB-4905-8F11-076A81AA8128}">
      <dsp:nvSpPr>
        <dsp:cNvPr id="0" name=""/>
        <dsp:cNvSpPr/>
      </dsp:nvSpPr>
      <dsp:spPr>
        <a:xfrm>
          <a:off x="8059383" y="579318"/>
          <a:ext cx="2644769" cy="42600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5453" rIns="0" bIns="0" numCol="1" spcCol="1270" anchor="t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Storage</a:t>
          </a:r>
        </a:p>
      </dsp:txBody>
      <dsp:txXfrm>
        <a:off x="8059383" y="579318"/>
        <a:ext cx="2644769" cy="4260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CA56F-B371-411F-A8E0-4171D06B9934}">
      <dsp:nvSpPr>
        <dsp:cNvPr id="0" name=""/>
        <dsp:cNvSpPr/>
      </dsp:nvSpPr>
      <dsp:spPr>
        <a:xfrm rot="10800000">
          <a:off x="1590303" y="2312"/>
          <a:ext cx="4946649" cy="13773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382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Perbincangan</a:t>
          </a:r>
          <a:endParaRPr lang="en-US" sz="4100" kern="1200" dirty="0"/>
        </a:p>
      </dsp:txBody>
      <dsp:txXfrm rot="10800000">
        <a:off x="1934645" y="2312"/>
        <a:ext cx="4602307" cy="1377370"/>
      </dsp:txXfrm>
    </dsp:sp>
    <dsp:sp modelId="{11ED016D-F096-43B1-9979-B910DF1179A4}">
      <dsp:nvSpPr>
        <dsp:cNvPr id="0" name=""/>
        <dsp:cNvSpPr/>
      </dsp:nvSpPr>
      <dsp:spPr>
        <a:xfrm>
          <a:off x="901618" y="2312"/>
          <a:ext cx="1377370" cy="137737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8C3BF-CD6A-4BFD-B4D4-D9755010931A}">
      <dsp:nvSpPr>
        <dsp:cNvPr id="0" name=""/>
        <dsp:cNvSpPr/>
      </dsp:nvSpPr>
      <dsp:spPr>
        <a:xfrm rot="10800000">
          <a:off x="1590303" y="1790838"/>
          <a:ext cx="4946649" cy="13773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382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Pemeriksaan</a:t>
          </a:r>
          <a:endParaRPr lang="en-US" sz="4100" kern="1200" dirty="0"/>
        </a:p>
      </dsp:txBody>
      <dsp:txXfrm rot="10800000">
        <a:off x="1934645" y="1790838"/>
        <a:ext cx="4602307" cy="1377370"/>
      </dsp:txXfrm>
    </dsp:sp>
    <dsp:sp modelId="{F64561DF-F25F-446F-AD0E-300F4817C006}">
      <dsp:nvSpPr>
        <dsp:cNvPr id="0" name=""/>
        <dsp:cNvSpPr/>
      </dsp:nvSpPr>
      <dsp:spPr>
        <a:xfrm>
          <a:off x="901618" y="1790838"/>
          <a:ext cx="1377370" cy="137737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60994-266C-4C57-B971-A0584421C02D}">
      <dsp:nvSpPr>
        <dsp:cNvPr id="0" name=""/>
        <dsp:cNvSpPr/>
      </dsp:nvSpPr>
      <dsp:spPr>
        <a:xfrm rot="10800000">
          <a:off x="1590303" y="3579364"/>
          <a:ext cx="4946649" cy="13773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382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Lawatan</a:t>
          </a:r>
          <a:endParaRPr lang="en-US" sz="4100" kern="1200" dirty="0"/>
        </a:p>
      </dsp:txBody>
      <dsp:txXfrm rot="10800000">
        <a:off x="1934645" y="3579364"/>
        <a:ext cx="4602307" cy="1377370"/>
      </dsp:txXfrm>
    </dsp:sp>
    <dsp:sp modelId="{6DA6E912-64F2-40CC-9B2E-D97D15651EFD}">
      <dsp:nvSpPr>
        <dsp:cNvPr id="0" name=""/>
        <dsp:cNvSpPr/>
      </dsp:nvSpPr>
      <dsp:spPr>
        <a:xfrm>
          <a:off x="901618" y="3579364"/>
          <a:ext cx="1377370" cy="137737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CA56F-B371-411F-A8E0-4171D06B9934}">
      <dsp:nvSpPr>
        <dsp:cNvPr id="0" name=""/>
        <dsp:cNvSpPr/>
      </dsp:nvSpPr>
      <dsp:spPr>
        <a:xfrm rot="10800000">
          <a:off x="1590303" y="2312"/>
          <a:ext cx="4946649" cy="13773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382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Pelaporan</a:t>
          </a:r>
          <a:endParaRPr lang="en-US" sz="4100" kern="1200" dirty="0"/>
        </a:p>
      </dsp:txBody>
      <dsp:txXfrm rot="10800000">
        <a:off x="1934645" y="2312"/>
        <a:ext cx="4602307" cy="1377370"/>
      </dsp:txXfrm>
    </dsp:sp>
    <dsp:sp modelId="{11ED016D-F096-43B1-9979-B910DF1179A4}">
      <dsp:nvSpPr>
        <dsp:cNvPr id="0" name=""/>
        <dsp:cNvSpPr/>
      </dsp:nvSpPr>
      <dsp:spPr>
        <a:xfrm>
          <a:off x="901618" y="2312"/>
          <a:ext cx="1377370" cy="13773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8C3BF-CD6A-4BFD-B4D4-D9755010931A}">
      <dsp:nvSpPr>
        <dsp:cNvPr id="0" name=""/>
        <dsp:cNvSpPr/>
      </dsp:nvSpPr>
      <dsp:spPr>
        <a:xfrm rot="10800000">
          <a:off x="1590303" y="1790838"/>
          <a:ext cx="4946649" cy="13773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382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Taklimat</a:t>
          </a:r>
          <a:endParaRPr lang="en-US" sz="4100" kern="1200" dirty="0"/>
        </a:p>
      </dsp:txBody>
      <dsp:txXfrm rot="10800000">
        <a:off x="1934645" y="1790838"/>
        <a:ext cx="4602307" cy="1377370"/>
      </dsp:txXfrm>
    </dsp:sp>
    <dsp:sp modelId="{F64561DF-F25F-446F-AD0E-300F4817C006}">
      <dsp:nvSpPr>
        <dsp:cNvPr id="0" name=""/>
        <dsp:cNvSpPr/>
      </dsp:nvSpPr>
      <dsp:spPr>
        <a:xfrm>
          <a:off x="901618" y="1790838"/>
          <a:ext cx="1377370" cy="137737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60994-266C-4C57-B971-A0584421C02D}">
      <dsp:nvSpPr>
        <dsp:cNvPr id="0" name=""/>
        <dsp:cNvSpPr/>
      </dsp:nvSpPr>
      <dsp:spPr>
        <a:xfrm rot="10800000">
          <a:off x="1590303" y="3579364"/>
          <a:ext cx="4946649" cy="13773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382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Audit</a:t>
          </a:r>
        </a:p>
      </dsp:txBody>
      <dsp:txXfrm rot="10800000">
        <a:off x="1934645" y="3579364"/>
        <a:ext cx="4602307" cy="1377370"/>
      </dsp:txXfrm>
    </dsp:sp>
    <dsp:sp modelId="{6DA6E912-64F2-40CC-9B2E-D97D15651EFD}">
      <dsp:nvSpPr>
        <dsp:cNvPr id="0" name=""/>
        <dsp:cNvSpPr/>
      </dsp:nvSpPr>
      <dsp:spPr>
        <a:xfrm>
          <a:off x="901618" y="3579364"/>
          <a:ext cx="1377370" cy="137737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3EE47-8340-4571-8A92-A9055B41C786}">
      <dsp:nvSpPr>
        <dsp:cNvPr id="0" name=""/>
        <dsp:cNvSpPr/>
      </dsp:nvSpPr>
      <dsp:spPr>
        <a:xfrm>
          <a:off x="0" y="0"/>
          <a:ext cx="12192000" cy="685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latin typeface="Tekton Pro" panose="020F0603020208020904" pitchFamily="34" charset="0"/>
            </a:rPr>
            <a:t>Sekian</a:t>
          </a:r>
          <a:r>
            <a:rPr lang="en-US" sz="4400" kern="1200" dirty="0">
              <a:latin typeface="Tekton Pro" panose="020F0603020208020904" pitchFamily="34" charset="0"/>
            </a:rPr>
            <a:t>, </a:t>
          </a:r>
          <a:r>
            <a:rPr lang="en-US" sz="4400" kern="1200" dirty="0" err="1">
              <a:latin typeface="Tekton Pro" panose="020F0603020208020904" pitchFamily="34" charset="0"/>
            </a:rPr>
            <a:t>Terima</a:t>
          </a:r>
          <a:r>
            <a:rPr lang="en-US" sz="4400" kern="1200" dirty="0">
              <a:latin typeface="Tekton Pro" panose="020F0603020208020904" pitchFamily="34" charset="0"/>
            </a:rPr>
            <a:t> </a:t>
          </a:r>
          <a:r>
            <a:rPr lang="en-US" sz="4400" kern="1200" dirty="0" err="1">
              <a:latin typeface="Tekton Pro" panose="020F0603020208020904" pitchFamily="34" charset="0"/>
            </a:rPr>
            <a:t>Kasih</a:t>
          </a:r>
          <a:endParaRPr lang="en-US" sz="4400" kern="1200" dirty="0">
            <a:latin typeface="Tekton Pro" panose="020F0603020208020904" pitchFamily="34" charset="0"/>
          </a:endParaRPr>
        </a:p>
      </dsp:txBody>
      <dsp:txXfrm>
        <a:off x="3124200" y="0"/>
        <a:ext cx="9067800" cy="6858000"/>
      </dsp:txXfrm>
    </dsp:sp>
    <dsp:sp modelId="{5FC6578F-B4BB-4B49-BF64-19D44BF72E78}">
      <dsp:nvSpPr>
        <dsp:cNvPr id="0" name=""/>
        <dsp:cNvSpPr/>
      </dsp:nvSpPr>
      <dsp:spPr>
        <a:xfrm>
          <a:off x="685800" y="685800"/>
          <a:ext cx="2438400" cy="54864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2000" r="-17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D795C-2D7C-4F83-ADEF-D64892C1D0C8}" type="datetimeFigureOut">
              <a:rPr lang="en-MY" smtClean="0"/>
              <a:t>5/1/2021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0DC1A-1861-400A-A2C2-7840452B649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787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6329F-E9DC-4C3C-8859-E2A0381176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7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s://vci.my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s://vci.my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s://vci.my/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s://vci.my/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s://vci.my/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s://vci.my/" TargetMode="Externa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s://vci.my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9FF6-931E-49A0-B82F-90BDE697DED2}" type="datetimeFigureOut">
              <a:rPr lang="en-MY" smtClean="0"/>
              <a:t>5/1/2021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015-D8DE-40E5-8035-9EF337B74B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8620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9FF6-931E-49A0-B82F-90BDE697DED2}" type="datetimeFigureOut">
              <a:rPr lang="en-MY" smtClean="0"/>
              <a:t>5/1/2021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015-D8DE-40E5-8035-9EF337B74B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011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9FF6-931E-49A0-B82F-90BDE697DED2}" type="datetimeFigureOut">
              <a:rPr lang="en-MY" smtClean="0"/>
              <a:t>5/1/2021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015-D8DE-40E5-8035-9EF337B74B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8482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EPS PROCE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032000" y="-25400"/>
            <a:ext cx="10160000" cy="609600"/>
          </a:xfrm>
          <a:prstGeom prst="rect">
            <a:avLst/>
          </a:prstGeom>
        </p:spPr>
        <p:txBody>
          <a:bodyPr tIns="182880" anchor="t"/>
          <a:lstStyle>
            <a:lvl1pPr algn="l">
              <a:defRPr>
                <a:solidFill>
                  <a:srgbClr val="60BC97"/>
                </a:solidFill>
              </a:defRPr>
            </a:lvl1pPr>
          </a:lstStyle>
          <a:p>
            <a:r>
              <a:rPr lang="en-US" dirty="0"/>
              <a:t>STEPS PROCESS LAYOUT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0" y="660400"/>
            <a:ext cx="10160000" cy="406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This is an example subtitle message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5200" y="3225800"/>
            <a:ext cx="20320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333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06400" y="2921000"/>
            <a:ext cx="21336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33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855202" y="2921000"/>
            <a:ext cx="2031999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8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06400" y="2616200"/>
            <a:ext cx="2133600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18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454400" y="3530600"/>
            <a:ext cx="21336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333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604000" y="2921000"/>
            <a:ext cx="21336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333" b="0">
                <a:solidFill>
                  <a:srgbClr val="353535"/>
                </a:solidFill>
                <a:latin typeface="GeosansLight" pitchFamily="2" charset="0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3454401" y="3225800"/>
            <a:ext cx="2114241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8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604000" y="2616200"/>
            <a:ext cx="2133600" cy="30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67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22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1287814" y="6135722"/>
            <a:ext cx="437048" cy="437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310696" y="6204890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5F26644-B42C-413C-A64C-A3CC976EE24C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1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013539" y="6344590"/>
            <a:ext cx="45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5F26644-B42C-413C-A64C-A3CC976EE24C}" type="slidenum">
              <a:rPr lang="en-US" sz="1800" smtClean="0">
                <a:solidFill>
                  <a:schemeClr val="accent2"/>
                </a:solidFill>
              </a:rPr>
              <a:pPr algn="ctr"/>
              <a:t>‹#›</a:t>
            </a:fld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9068" y="6346460"/>
            <a:ext cx="93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VCI IBS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330665" y="6344569"/>
            <a:ext cx="153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http://vci.com</a:t>
            </a:r>
          </a:p>
        </p:txBody>
      </p:sp>
    </p:spTree>
    <p:extLst>
      <p:ext uri="{BB962C8B-B14F-4D97-AF65-F5344CB8AC3E}">
        <p14:creationId xmlns:p14="http://schemas.microsoft.com/office/powerpoint/2010/main" val="1373946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013539" y="6344590"/>
            <a:ext cx="45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5F26644-B42C-413C-A64C-A3CC976EE24C}" type="slidenum">
              <a:rPr lang="en-US" sz="1800" smtClean="0">
                <a:solidFill>
                  <a:schemeClr val="accent2"/>
                </a:solidFill>
              </a:rPr>
              <a:pPr algn="ctr"/>
              <a:t>‹#›</a:t>
            </a:fld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9068" y="6346460"/>
            <a:ext cx="93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VCI IBS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330665" y="6344569"/>
            <a:ext cx="153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http://vci.com</a:t>
            </a:r>
          </a:p>
        </p:txBody>
      </p:sp>
    </p:spTree>
    <p:extLst>
      <p:ext uri="{BB962C8B-B14F-4D97-AF65-F5344CB8AC3E}">
        <p14:creationId xmlns:p14="http://schemas.microsoft.com/office/powerpoint/2010/main" val="2322361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013539" y="6344590"/>
            <a:ext cx="45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5F26644-B42C-413C-A64C-A3CC976EE24C}" type="slidenum">
              <a:rPr lang="en-US" sz="1800" smtClean="0">
                <a:solidFill>
                  <a:schemeClr val="accent2"/>
                </a:solidFill>
              </a:rPr>
              <a:pPr algn="ctr"/>
              <a:t>‹#›</a:t>
            </a:fld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9068" y="6346460"/>
            <a:ext cx="93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VCI IBS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330665" y="6344569"/>
            <a:ext cx="153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http://vci.com</a:t>
            </a:r>
          </a:p>
        </p:txBody>
      </p:sp>
    </p:spTree>
    <p:extLst>
      <p:ext uri="{BB962C8B-B14F-4D97-AF65-F5344CB8AC3E}">
        <p14:creationId xmlns:p14="http://schemas.microsoft.com/office/powerpoint/2010/main" val="250066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013539" y="6344590"/>
            <a:ext cx="45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5F26644-B42C-413C-A64C-A3CC976EE24C}" type="slidenum">
              <a:rPr lang="en-US" sz="1800" smtClean="0">
                <a:solidFill>
                  <a:schemeClr val="accent2"/>
                </a:solidFill>
              </a:rPr>
              <a:pPr algn="ctr"/>
              <a:t>‹#›</a:t>
            </a:fld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9068" y="6346460"/>
            <a:ext cx="93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VCI IBS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330665" y="6344569"/>
            <a:ext cx="153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http://vci.com</a:t>
            </a:r>
          </a:p>
        </p:txBody>
      </p:sp>
    </p:spTree>
    <p:extLst>
      <p:ext uri="{BB962C8B-B14F-4D97-AF65-F5344CB8AC3E}">
        <p14:creationId xmlns:p14="http://schemas.microsoft.com/office/powerpoint/2010/main" val="3766452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013539" y="6344590"/>
            <a:ext cx="45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5F26644-B42C-413C-A64C-A3CC976EE24C}" type="slidenum">
              <a:rPr lang="en-US" sz="1800" smtClean="0">
                <a:solidFill>
                  <a:schemeClr val="accent2"/>
                </a:solidFill>
              </a:rPr>
              <a:pPr algn="ctr"/>
              <a:t>‹#›</a:t>
            </a:fld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9068" y="6346460"/>
            <a:ext cx="93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VCI IBS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300369" y="6344569"/>
            <a:ext cx="159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https://vci.my/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13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013539" y="6344590"/>
            <a:ext cx="45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5F26644-B42C-413C-A64C-A3CC976EE24C}" type="slidenum">
              <a:rPr lang="en-US" sz="1800" smtClean="0">
                <a:solidFill>
                  <a:schemeClr val="accent2"/>
                </a:solidFill>
              </a:rPr>
              <a:pPr algn="ctr"/>
              <a:t>‹#›</a:t>
            </a:fld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9068" y="6346460"/>
            <a:ext cx="93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VCI IBS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300369" y="6344569"/>
            <a:ext cx="159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https://vci.my/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3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9FF6-931E-49A0-B82F-90BDE697DED2}" type="datetimeFigureOut">
              <a:rPr lang="en-MY" smtClean="0"/>
              <a:t>5/1/2021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015-D8DE-40E5-8035-9EF337B74B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3418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013539" y="6344590"/>
            <a:ext cx="45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5F26644-B42C-413C-A64C-A3CC976EE24C}" type="slidenum">
              <a:rPr lang="en-US" sz="1800" smtClean="0">
                <a:solidFill>
                  <a:schemeClr val="accent2"/>
                </a:solidFill>
              </a:rPr>
              <a:pPr algn="ctr"/>
              <a:t>‹#›</a:t>
            </a:fld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9068" y="6346460"/>
            <a:ext cx="93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VCI IBS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300369" y="6344569"/>
            <a:ext cx="159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https://vci.my/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26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013539" y="6344590"/>
            <a:ext cx="45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5F26644-B42C-413C-A64C-A3CC976EE24C}" type="slidenum">
              <a:rPr lang="en-US" sz="1800" smtClean="0">
                <a:solidFill>
                  <a:schemeClr val="accent2"/>
                </a:solidFill>
              </a:rPr>
              <a:pPr algn="ctr"/>
              <a:t>‹#›</a:t>
            </a:fld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9068" y="6346460"/>
            <a:ext cx="93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VCI IBS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300369" y="6344569"/>
            <a:ext cx="159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https://vci.my/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1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013539" y="6344590"/>
            <a:ext cx="45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5F26644-B42C-413C-A64C-A3CC976EE24C}" type="slidenum">
              <a:rPr lang="en-US" sz="1800" smtClean="0">
                <a:solidFill>
                  <a:schemeClr val="accent2"/>
                </a:solidFill>
              </a:rPr>
              <a:pPr algn="ctr"/>
              <a:t>‹#›</a:t>
            </a:fld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9068" y="6346460"/>
            <a:ext cx="93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VCI IBS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300369" y="6344569"/>
            <a:ext cx="159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https://vci.my/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98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1287814" y="6135722"/>
            <a:ext cx="437048" cy="437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310696" y="6204890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5F26644-B42C-413C-A64C-A3CC976EE24C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87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013539" y="6344590"/>
            <a:ext cx="45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5F26644-B42C-413C-A64C-A3CC976EE24C}" type="slidenum">
              <a:rPr lang="en-US" sz="1800" smtClean="0">
                <a:solidFill>
                  <a:schemeClr val="accent2"/>
                </a:solidFill>
              </a:rPr>
              <a:pPr algn="ctr"/>
              <a:t>‹#›</a:t>
            </a:fld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9068" y="6346460"/>
            <a:ext cx="93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VCI IBS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330665" y="6344569"/>
            <a:ext cx="153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http://vci.com</a:t>
            </a:r>
          </a:p>
        </p:txBody>
      </p:sp>
    </p:spTree>
    <p:extLst>
      <p:ext uri="{BB962C8B-B14F-4D97-AF65-F5344CB8AC3E}">
        <p14:creationId xmlns:p14="http://schemas.microsoft.com/office/powerpoint/2010/main" val="1711983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013539" y="6344590"/>
            <a:ext cx="45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5F26644-B42C-413C-A64C-A3CC976EE24C}" type="slidenum">
              <a:rPr lang="en-US" sz="1800" smtClean="0">
                <a:solidFill>
                  <a:schemeClr val="accent2"/>
                </a:solidFill>
              </a:rPr>
              <a:pPr algn="ctr"/>
              <a:t>‹#›</a:t>
            </a:fld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9068" y="6346460"/>
            <a:ext cx="93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VCI IBS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300369" y="6344569"/>
            <a:ext cx="159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https://vci.my/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1013539" y="6344590"/>
            <a:ext cx="45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5F26644-B42C-413C-A64C-A3CC976EE24C}" type="slidenum">
              <a:rPr lang="en-US" sz="1800" smtClean="0">
                <a:solidFill>
                  <a:schemeClr val="accent2"/>
                </a:solidFill>
              </a:rPr>
              <a:pPr algn="ctr"/>
              <a:t>‹#›</a:t>
            </a:fld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9068" y="6346460"/>
            <a:ext cx="93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VCI IBS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300369" y="6344569"/>
            <a:ext cx="159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https://vci.my/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09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 vert="horz" lIns="38405" tIns="19202" rIns="38405" bIns="19202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1860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9FF6-931E-49A0-B82F-90BDE697DED2}" type="datetimeFigureOut">
              <a:rPr lang="en-MY" smtClean="0"/>
              <a:t>5/1/2021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015-D8DE-40E5-8035-9EF337B74B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8588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9FF6-931E-49A0-B82F-90BDE697DED2}" type="datetimeFigureOut">
              <a:rPr lang="en-MY" smtClean="0"/>
              <a:t>5/1/2021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015-D8DE-40E5-8035-9EF337B74B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083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9FF6-931E-49A0-B82F-90BDE697DED2}" type="datetimeFigureOut">
              <a:rPr lang="en-MY" smtClean="0"/>
              <a:t>5/1/2021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015-D8DE-40E5-8035-9EF337B74B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895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9FF6-931E-49A0-B82F-90BDE697DED2}" type="datetimeFigureOut">
              <a:rPr lang="en-MY" smtClean="0"/>
              <a:t>5/1/2021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015-D8DE-40E5-8035-9EF337B74B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163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9FF6-931E-49A0-B82F-90BDE697DED2}" type="datetimeFigureOut">
              <a:rPr lang="en-MY" smtClean="0"/>
              <a:t>5/1/2021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015-D8DE-40E5-8035-9EF337B74B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4504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9FF6-931E-49A0-B82F-90BDE697DED2}" type="datetimeFigureOut">
              <a:rPr lang="en-MY" smtClean="0"/>
              <a:t>5/1/2021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015-D8DE-40E5-8035-9EF337B74B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178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9FF6-931E-49A0-B82F-90BDE697DED2}" type="datetimeFigureOut">
              <a:rPr lang="en-MY" smtClean="0"/>
              <a:t>5/1/2021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8015-D8DE-40E5-8035-9EF337B74B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928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B9FF6-931E-49A0-B82F-90BDE697DED2}" type="datetimeFigureOut">
              <a:rPr lang="en-MY" smtClean="0"/>
              <a:t>5/1/2021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8015-D8DE-40E5-8035-9EF337B74BE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688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7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7" r:id="rId23"/>
    <p:sldLayoutId id="2147483678" r:id="rId24"/>
    <p:sldLayoutId id="2147483680" r:id="rId25"/>
    <p:sldLayoutId id="2147483681" r:id="rId26"/>
    <p:sldLayoutId id="214748368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5" Type="http://schemas.openxmlformats.org/officeDocument/2006/relationships/hyperlink" Target="Final%20Inspection.3gp" TargetMode="Externa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hyperlink" Target="Vibrate.3gp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Concrete.3gp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1.xml"/><Relationship Id="rId4" Type="http://schemas.openxmlformats.org/officeDocument/2006/relationships/hyperlink" Target="Handling.3g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0.jp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0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0.jp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0274"/>
            <a:ext cx="12192000" cy="5855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18900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MY" sz="2800" dirty="0">
              <a:solidFill>
                <a:schemeClr val="accent1"/>
              </a:solidFill>
              <a:latin typeface="Berlin Sans FB Demi" panose="020E0802020502020306" pitchFamily="34" charset="0"/>
              <a:ea typeface="Adobe Gothic Std B" panose="020B0800000000000000" pitchFamily="34" charset="-128"/>
            </a:endParaRPr>
          </a:p>
          <a:p>
            <a:pPr algn="ctr"/>
            <a:r>
              <a:rPr lang="en-MY" sz="4000" dirty="0">
                <a:solidFill>
                  <a:schemeClr val="accent1"/>
                </a:solidFill>
                <a:latin typeface="Berlin Sans FB Demi" panose="020E0802020502020306" pitchFamily="34" charset="0"/>
                <a:ea typeface="Adobe Gothic Std B" panose="020B0800000000000000" pitchFamily="34" charset="-128"/>
              </a:rPr>
              <a:t>PROJEK KLINIK KESIHATAN JENIS 3 (CR) DENGAN</a:t>
            </a:r>
          </a:p>
          <a:p>
            <a:pPr algn="ctr"/>
            <a:r>
              <a:rPr lang="en-MY" sz="4000" dirty="0">
                <a:solidFill>
                  <a:schemeClr val="accent1"/>
                </a:solidFill>
                <a:latin typeface="Berlin Sans FB Demi" panose="020E0802020502020306" pitchFamily="34" charset="0"/>
                <a:ea typeface="Adobe Gothic Std B" panose="020B0800000000000000" pitchFamily="34" charset="-128"/>
              </a:rPr>
              <a:t>KUARTERS RANTAU PANJANG, PASIR MAS</a:t>
            </a:r>
            <a:endParaRPr lang="en-MY" sz="2800" b="1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endParaRPr lang="en-MY" sz="2800" b="1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r>
              <a:rPr lang="en-MY" sz="2800" b="1" dirty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PENGGUNAAN IBS DI TAPAK PROJEK</a:t>
            </a:r>
          </a:p>
          <a:p>
            <a:pPr algn="ctr"/>
            <a:endParaRPr lang="en-MY" sz="2800" dirty="0">
              <a:solidFill>
                <a:srgbClr val="00B05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r>
              <a:rPr lang="en-MY" sz="2800" dirty="0">
                <a:solidFill>
                  <a:srgbClr val="00B05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10 NOVEMBER 2020</a:t>
            </a:r>
          </a:p>
          <a:p>
            <a:pPr algn="ctr"/>
            <a:endParaRPr lang="en-MY" sz="2800" dirty="0">
              <a:solidFill>
                <a:schemeClr val="accent1">
                  <a:lumMod val="60000"/>
                  <a:lumOff val="40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r>
              <a:rPr lang="en-MY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Oleh</a:t>
            </a:r>
            <a:r>
              <a:rPr lang="en-MY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:</a:t>
            </a:r>
          </a:p>
          <a:p>
            <a:pPr algn="ctr"/>
            <a:r>
              <a:rPr lang="en-MY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JKR </a:t>
            </a:r>
            <a:r>
              <a:rPr lang="en-MY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Jajahan</a:t>
            </a:r>
            <a:r>
              <a:rPr lang="en-MY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MY" sz="1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Pasir</a:t>
            </a:r>
            <a:r>
              <a:rPr lang="en-MY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Mas, Kelantan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383" y="-81541"/>
            <a:ext cx="2769325" cy="184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83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FABRICATION/ PEMASANGAN</a:t>
            </a:r>
          </a:p>
        </p:txBody>
      </p:sp>
    </p:spTree>
    <p:extLst>
      <p:ext uri="{BB962C8B-B14F-4D97-AF65-F5344CB8AC3E}">
        <p14:creationId xmlns:p14="http://schemas.microsoft.com/office/powerpoint/2010/main" val="9264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/>
          <p:cNvSpPr/>
          <p:nvPr/>
        </p:nvSpPr>
        <p:spPr>
          <a:xfrm>
            <a:off x="-15877" y="0"/>
            <a:ext cx="12216585" cy="6849863"/>
          </a:xfrm>
          <a:prstGeom prst="rect">
            <a:avLst/>
          </a:prstGeom>
          <a:gradFill>
            <a:gsLst>
              <a:gs pos="18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Right Arrow 1"/>
          <p:cNvSpPr/>
          <p:nvPr/>
        </p:nvSpPr>
        <p:spPr>
          <a:xfrm>
            <a:off x="1463488" y="1787921"/>
            <a:ext cx="2019300" cy="2125173"/>
          </a:xfrm>
          <a:prstGeom prst="rightArrow">
            <a:avLst>
              <a:gd name="adj1" fmla="val 62655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84729" y="2458301"/>
            <a:ext cx="784412" cy="784412"/>
          </a:xfrm>
          <a:prstGeom prst="ellips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004982" y="1787921"/>
            <a:ext cx="2019300" cy="2125173"/>
          </a:xfrm>
          <a:prstGeom prst="rightArrow">
            <a:avLst>
              <a:gd name="adj1" fmla="val 62655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26223" y="2458301"/>
            <a:ext cx="784412" cy="784412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573371" y="1787921"/>
            <a:ext cx="2019300" cy="2125173"/>
          </a:xfrm>
          <a:prstGeom prst="rightArrow">
            <a:avLst>
              <a:gd name="adj1" fmla="val 6265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94612" y="2458301"/>
            <a:ext cx="784412" cy="784412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9114865" y="1787921"/>
            <a:ext cx="2019300" cy="2125173"/>
          </a:xfrm>
          <a:prstGeom prst="rightArrow">
            <a:avLst>
              <a:gd name="adj1" fmla="val 62655"/>
              <a:gd name="adj2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36106" y="2458301"/>
            <a:ext cx="784412" cy="784412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7051" y="568857"/>
            <a:ext cx="4717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/>
                <a:ea typeface="Open Sans" panose="020B0606030504020204" pitchFamily="34" charset="0"/>
                <a:cs typeface="Open Sans" panose="020B0606030504020204" pitchFamily="34" charset="0"/>
              </a:rPr>
              <a:t>Fabrication Process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84427" y="2323199"/>
            <a:ext cx="601309" cy="602337"/>
            <a:chOff x="7275629" y="3973834"/>
            <a:chExt cx="464344" cy="465138"/>
          </a:xfrm>
          <a:solidFill>
            <a:schemeClr val="bg1"/>
          </a:solidFill>
        </p:grpSpPr>
        <p:sp>
          <p:nvSpPr>
            <p:cNvPr id="19" name="AutoShape 37"/>
            <p:cNvSpPr>
              <a:spLocks/>
            </p:cNvSpPr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0" name="AutoShape 38"/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1" name="AutoShape 39"/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2" name="AutoShape 40"/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3" name="AutoShape 41"/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4" name="AutoShape 42"/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71692" y="2324139"/>
            <a:ext cx="413206" cy="602334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26" name="AutoShape 113"/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7" name="AutoShape 114"/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31" name="AutoShape 149"/>
          <p:cNvSpPr>
            <a:spLocks/>
          </p:cNvSpPr>
          <p:nvPr/>
        </p:nvSpPr>
        <p:spPr bwMode="auto">
          <a:xfrm>
            <a:off x="7256657" y="2389498"/>
            <a:ext cx="652727" cy="4697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3488" y="3021037"/>
            <a:ext cx="183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Assembly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Mould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48061" y="3021037"/>
            <a:ext cx="1923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Mould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Cleaning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77035" y="3021037"/>
            <a:ext cx="132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Fixing Rebar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68354" y="3021037"/>
            <a:ext cx="1712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 Inspection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 Casting</a:t>
            </a:r>
          </a:p>
        </p:txBody>
      </p:sp>
      <p:sp>
        <p:nvSpPr>
          <p:cNvPr id="36" name="Right Arrow 9">
            <a:extLst>
              <a:ext uri="{FF2B5EF4-FFF2-40B4-BE49-F238E27FC236}">
                <a16:creationId xmlns:a16="http://schemas.microsoft.com/office/drawing/2014/main" id="{B2C5E862-ECC0-4063-8FD8-5206E20E57E7}"/>
              </a:ext>
            </a:extLst>
          </p:cNvPr>
          <p:cNvSpPr/>
          <p:nvPr/>
        </p:nvSpPr>
        <p:spPr>
          <a:xfrm rot="10800000">
            <a:off x="8878043" y="4230104"/>
            <a:ext cx="2019300" cy="2125173"/>
          </a:xfrm>
          <a:prstGeom prst="rightArrow">
            <a:avLst>
              <a:gd name="adj1" fmla="val 62655"/>
              <a:gd name="adj2" fmla="val 5000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68CD07-7AFF-4421-993D-87845BEC31F0}"/>
              </a:ext>
            </a:extLst>
          </p:cNvPr>
          <p:cNvSpPr/>
          <p:nvPr/>
        </p:nvSpPr>
        <p:spPr>
          <a:xfrm>
            <a:off x="8499284" y="4900484"/>
            <a:ext cx="784412" cy="7844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0BF1A3-EBC8-460B-B70D-1A923D11F06F}"/>
              </a:ext>
            </a:extLst>
          </p:cNvPr>
          <p:cNvSpPr txBox="1"/>
          <p:nvPr/>
        </p:nvSpPr>
        <p:spPr>
          <a:xfrm>
            <a:off x="9474792" y="5324021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Concreting</a:t>
            </a:r>
          </a:p>
        </p:txBody>
      </p:sp>
      <p:sp>
        <p:nvSpPr>
          <p:cNvPr id="43" name="Right Arrow 9">
            <a:extLst>
              <a:ext uri="{FF2B5EF4-FFF2-40B4-BE49-F238E27FC236}">
                <a16:creationId xmlns:a16="http://schemas.microsoft.com/office/drawing/2014/main" id="{D456E44E-8441-4517-B661-FA3C361455CA}"/>
              </a:ext>
            </a:extLst>
          </p:cNvPr>
          <p:cNvSpPr/>
          <p:nvPr/>
        </p:nvSpPr>
        <p:spPr>
          <a:xfrm rot="10800000">
            <a:off x="6405121" y="4295628"/>
            <a:ext cx="2019300" cy="2125173"/>
          </a:xfrm>
          <a:prstGeom prst="rightArrow">
            <a:avLst>
              <a:gd name="adj1" fmla="val 62655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2BA738-2622-4EFE-B01E-2D1214E82B5B}"/>
              </a:ext>
            </a:extLst>
          </p:cNvPr>
          <p:cNvSpPr/>
          <p:nvPr/>
        </p:nvSpPr>
        <p:spPr>
          <a:xfrm>
            <a:off x="6026362" y="4966008"/>
            <a:ext cx="784412" cy="7844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229925-46CA-4AD1-AD83-5444E98A70AB}"/>
              </a:ext>
            </a:extLst>
          </p:cNvPr>
          <p:cNvSpPr txBox="1"/>
          <p:nvPr/>
        </p:nvSpPr>
        <p:spPr>
          <a:xfrm>
            <a:off x="7205738" y="559855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Curing</a:t>
            </a:r>
          </a:p>
        </p:txBody>
      </p:sp>
      <p:sp>
        <p:nvSpPr>
          <p:cNvPr id="49" name="Right Arrow 9">
            <a:extLst>
              <a:ext uri="{FF2B5EF4-FFF2-40B4-BE49-F238E27FC236}">
                <a16:creationId xmlns:a16="http://schemas.microsoft.com/office/drawing/2014/main" id="{C2226370-2ACF-49E0-B197-0D8030E5838F}"/>
              </a:ext>
            </a:extLst>
          </p:cNvPr>
          <p:cNvSpPr/>
          <p:nvPr/>
        </p:nvSpPr>
        <p:spPr>
          <a:xfrm rot="10800000">
            <a:off x="3866130" y="4295628"/>
            <a:ext cx="2019300" cy="2125173"/>
          </a:xfrm>
          <a:prstGeom prst="rightArrow">
            <a:avLst>
              <a:gd name="adj1" fmla="val 6265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F35880C-0729-4CBA-8D70-42A3526AD93F}"/>
              </a:ext>
            </a:extLst>
          </p:cNvPr>
          <p:cNvSpPr/>
          <p:nvPr/>
        </p:nvSpPr>
        <p:spPr>
          <a:xfrm>
            <a:off x="3487371" y="4966008"/>
            <a:ext cx="784412" cy="784412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C465AF-50CC-49B3-8D84-EFF9532FEB28}"/>
              </a:ext>
            </a:extLst>
          </p:cNvPr>
          <p:cNvSpPr txBox="1"/>
          <p:nvPr/>
        </p:nvSpPr>
        <p:spPr>
          <a:xfrm>
            <a:off x="4399048" y="5389545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Demoulding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ight Arrow 9">
            <a:extLst>
              <a:ext uri="{FF2B5EF4-FFF2-40B4-BE49-F238E27FC236}">
                <a16:creationId xmlns:a16="http://schemas.microsoft.com/office/drawing/2014/main" id="{4667FFB4-513F-44A7-AA23-DEC31ECE92D5}"/>
              </a:ext>
            </a:extLst>
          </p:cNvPr>
          <p:cNvSpPr/>
          <p:nvPr/>
        </p:nvSpPr>
        <p:spPr>
          <a:xfrm rot="10800000">
            <a:off x="1251271" y="4261434"/>
            <a:ext cx="2019300" cy="2125173"/>
          </a:xfrm>
          <a:prstGeom prst="rightArrow">
            <a:avLst>
              <a:gd name="adj1" fmla="val 62655"/>
              <a:gd name="adj2" fmla="val 50000"/>
            </a:avLst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78B46DA-D3DA-4038-81CC-0EEA43ACB42D}"/>
              </a:ext>
            </a:extLst>
          </p:cNvPr>
          <p:cNvSpPr/>
          <p:nvPr/>
        </p:nvSpPr>
        <p:spPr>
          <a:xfrm>
            <a:off x="872512" y="4931814"/>
            <a:ext cx="784412" cy="784412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64036E0-C3EB-4C07-AE62-01277CA3F28F}"/>
              </a:ext>
            </a:extLst>
          </p:cNvPr>
          <p:cNvGrpSpPr/>
          <p:nvPr/>
        </p:nvGrpSpPr>
        <p:grpSpPr>
          <a:xfrm>
            <a:off x="1969257" y="4806217"/>
            <a:ext cx="583328" cy="583328"/>
            <a:chOff x="8204317" y="2115665"/>
            <a:chExt cx="464344" cy="464344"/>
          </a:xfrm>
          <a:solidFill>
            <a:schemeClr val="bg1"/>
          </a:solidFill>
        </p:grpSpPr>
        <p:sp>
          <p:nvSpPr>
            <p:cNvPr id="58" name="AutoShape 81">
              <a:extLst>
                <a:ext uri="{FF2B5EF4-FFF2-40B4-BE49-F238E27FC236}">
                  <a16:creationId xmlns:a16="http://schemas.microsoft.com/office/drawing/2014/main" id="{261AC87D-376F-49A0-88C9-A9A2BD807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317" y="211566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59" name="AutoShape 82">
              <a:extLst>
                <a:ext uri="{FF2B5EF4-FFF2-40B4-BE49-F238E27FC236}">
                  <a16:creationId xmlns:a16="http://schemas.microsoft.com/office/drawing/2014/main" id="{47F1042E-78DE-4C5C-BB01-1ECA4EFE7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7973" y="249269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EAADC8A-DE10-4963-8F79-90904D4EEB4A}"/>
              </a:ext>
            </a:extLst>
          </p:cNvPr>
          <p:cNvSpPr txBox="1"/>
          <p:nvPr/>
        </p:nvSpPr>
        <p:spPr>
          <a:xfrm>
            <a:off x="1619080" y="5355351"/>
            <a:ext cx="165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 Inspection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7102BFF-557D-4A60-9C46-AFC36D175229}"/>
              </a:ext>
            </a:extLst>
          </p:cNvPr>
          <p:cNvGrpSpPr/>
          <p:nvPr/>
        </p:nvGrpSpPr>
        <p:grpSpPr>
          <a:xfrm>
            <a:off x="9517887" y="2056038"/>
            <a:ext cx="969962" cy="969963"/>
            <a:chOff x="4373563" y="4489450"/>
            <a:chExt cx="969962" cy="969963"/>
          </a:xfrm>
        </p:grpSpPr>
        <p:sp>
          <p:nvSpPr>
            <p:cNvPr id="62" name="Oval 166">
              <a:extLst>
                <a:ext uri="{FF2B5EF4-FFF2-40B4-BE49-F238E27FC236}">
                  <a16:creationId xmlns:a16="http://schemas.microsoft.com/office/drawing/2014/main" id="{85C557B0-5F51-4D35-B2C4-956D21D7B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563" y="4489450"/>
              <a:ext cx="969962" cy="969963"/>
            </a:xfrm>
            <a:prstGeom prst="ellipse">
              <a:avLst/>
            </a:prstGeom>
            <a:solidFill>
              <a:srgbClr val="76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67">
              <a:extLst>
                <a:ext uri="{FF2B5EF4-FFF2-40B4-BE49-F238E27FC236}">
                  <a16:creationId xmlns:a16="http://schemas.microsoft.com/office/drawing/2014/main" id="{4B556EBA-4919-4A60-BFB7-33079225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175" y="4762500"/>
              <a:ext cx="60325" cy="60325"/>
            </a:xfrm>
            <a:custGeom>
              <a:avLst/>
              <a:gdLst>
                <a:gd name="T0" fmla="*/ 16 w 16"/>
                <a:gd name="T1" fmla="*/ 0 h 16"/>
                <a:gd name="T2" fmla="*/ 8 w 16"/>
                <a:gd name="T3" fmla="*/ 8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8 h 16"/>
                <a:gd name="T10" fmla="*/ 8 w 16"/>
                <a:gd name="T11" fmla="*/ 16 h 16"/>
                <a:gd name="T12" fmla="*/ 16 w 16"/>
                <a:gd name="T13" fmla="*/ 8 h 16"/>
                <a:gd name="T14" fmla="*/ 16 w 16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cubicBezTo>
                    <a:pt x="16" y="4"/>
                    <a:pt x="12" y="8"/>
                    <a:pt x="8" y="8"/>
                  </a:cubicBezTo>
                  <a:cubicBezTo>
                    <a:pt x="4" y="8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65A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68">
              <a:extLst>
                <a:ext uri="{FF2B5EF4-FFF2-40B4-BE49-F238E27FC236}">
                  <a16:creationId xmlns:a16="http://schemas.microsoft.com/office/drawing/2014/main" id="{F5421545-02FE-48FE-8833-96FE7D544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175" y="4670425"/>
              <a:ext cx="60325" cy="122238"/>
            </a:xfrm>
            <a:custGeom>
              <a:avLst/>
              <a:gdLst>
                <a:gd name="T0" fmla="*/ 8 w 16"/>
                <a:gd name="T1" fmla="*/ 32 h 32"/>
                <a:gd name="T2" fmla="*/ 0 w 16"/>
                <a:gd name="T3" fmla="*/ 24 h 32"/>
                <a:gd name="T4" fmla="*/ 0 w 16"/>
                <a:gd name="T5" fmla="*/ 8 h 32"/>
                <a:gd name="T6" fmla="*/ 8 w 16"/>
                <a:gd name="T7" fmla="*/ 0 h 32"/>
                <a:gd name="T8" fmla="*/ 16 w 16"/>
                <a:gd name="T9" fmla="*/ 8 h 32"/>
                <a:gd name="T10" fmla="*/ 16 w 16"/>
                <a:gd name="T11" fmla="*/ 24 h 32"/>
                <a:gd name="T12" fmla="*/ 8 w 16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cubicBezTo>
                    <a:pt x="4" y="32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8"/>
                    <a:pt x="12" y="32"/>
                    <a:pt x="8" y="32"/>
                  </a:cubicBezTo>
                </a:path>
              </a:pathLst>
            </a:custGeom>
            <a:solidFill>
              <a:srgbClr val="4F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69">
              <a:extLst>
                <a:ext uri="{FF2B5EF4-FFF2-40B4-BE49-F238E27FC236}">
                  <a16:creationId xmlns:a16="http://schemas.microsoft.com/office/drawing/2014/main" id="{A918A0DC-0F1F-4FB7-89D9-97D938A223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7263" y="4700588"/>
              <a:ext cx="182562" cy="61913"/>
            </a:xfrm>
            <a:custGeom>
              <a:avLst/>
              <a:gdLst>
                <a:gd name="T0" fmla="*/ 16 w 48"/>
                <a:gd name="T1" fmla="*/ 0 h 16"/>
                <a:gd name="T2" fmla="*/ 8 w 48"/>
                <a:gd name="T3" fmla="*/ 0 h 16"/>
                <a:gd name="T4" fmla="*/ 0 w 48"/>
                <a:gd name="T5" fmla="*/ 8 h 16"/>
                <a:gd name="T6" fmla="*/ 8 w 48"/>
                <a:gd name="T7" fmla="*/ 16 h 16"/>
                <a:gd name="T8" fmla="*/ 16 w 48"/>
                <a:gd name="T9" fmla="*/ 16 h 16"/>
                <a:gd name="T10" fmla="*/ 16 w 48"/>
                <a:gd name="T11" fmla="*/ 8 h 16"/>
                <a:gd name="T12" fmla="*/ 16 w 48"/>
                <a:gd name="T13" fmla="*/ 8 h 16"/>
                <a:gd name="T14" fmla="*/ 16 w 48"/>
                <a:gd name="T15" fmla="*/ 0 h 16"/>
                <a:gd name="T16" fmla="*/ 16 w 48"/>
                <a:gd name="T17" fmla="*/ 0 h 16"/>
                <a:gd name="T18" fmla="*/ 40 w 48"/>
                <a:gd name="T19" fmla="*/ 0 h 16"/>
                <a:gd name="T20" fmla="*/ 32 w 48"/>
                <a:gd name="T21" fmla="*/ 0 h 16"/>
                <a:gd name="T22" fmla="*/ 32 w 48"/>
                <a:gd name="T23" fmla="*/ 0 h 16"/>
                <a:gd name="T24" fmla="*/ 32 w 48"/>
                <a:gd name="T25" fmla="*/ 16 h 16"/>
                <a:gd name="T26" fmla="*/ 40 w 48"/>
                <a:gd name="T27" fmla="*/ 16 h 16"/>
                <a:gd name="T28" fmla="*/ 48 w 48"/>
                <a:gd name="T29" fmla="*/ 8 h 16"/>
                <a:gd name="T30" fmla="*/ 48 w 48"/>
                <a:gd name="T31" fmla="*/ 8 h 16"/>
                <a:gd name="T32" fmla="*/ 40 w 48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16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4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16"/>
                    <a:pt x="48" y="12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</a:path>
              </a:pathLst>
            </a:custGeom>
            <a:solidFill>
              <a:srgbClr val="65A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70">
              <a:extLst>
                <a:ext uri="{FF2B5EF4-FFF2-40B4-BE49-F238E27FC236}">
                  <a16:creationId xmlns:a16="http://schemas.microsoft.com/office/drawing/2014/main" id="{BD3C39E4-994D-4E37-A0AA-16D1D06B1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175" y="4700588"/>
              <a:ext cx="60325" cy="61913"/>
            </a:xfrm>
            <a:custGeom>
              <a:avLst/>
              <a:gdLst>
                <a:gd name="T0" fmla="*/ 38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19 h 39"/>
                <a:gd name="T8" fmla="*/ 0 w 38"/>
                <a:gd name="T9" fmla="*/ 39 h 39"/>
                <a:gd name="T10" fmla="*/ 38 w 38"/>
                <a:gd name="T11" fmla="*/ 39 h 39"/>
                <a:gd name="T12" fmla="*/ 38 w 38"/>
                <a:gd name="T13" fmla="*/ 0 h 39"/>
                <a:gd name="T14" fmla="*/ 38 w 38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3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38" y="39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65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71">
              <a:extLst>
                <a:ext uri="{FF2B5EF4-FFF2-40B4-BE49-F238E27FC236}">
                  <a16:creationId xmlns:a16="http://schemas.microsoft.com/office/drawing/2014/main" id="{A4F00194-8155-4848-8054-C1B58DFE2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175" y="4700588"/>
              <a:ext cx="60325" cy="61913"/>
            </a:xfrm>
            <a:custGeom>
              <a:avLst/>
              <a:gdLst>
                <a:gd name="T0" fmla="*/ 38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19 h 39"/>
                <a:gd name="T8" fmla="*/ 0 w 38"/>
                <a:gd name="T9" fmla="*/ 39 h 39"/>
                <a:gd name="T10" fmla="*/ 38 w 38"/>
                <a:gd name="T11" fmla="*/ 39 h 39"/>
                <a:gd name="T12" fmla="*/ 38 w 38"/>
                <a:gd name="T13" fmla="*/ 0 h 39"/>
                <a:gd name="T14" fmla="*/ 38 w 38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3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38" y="39"/>
                  </a:lnTo>
                  <a:lnTo>
                    <a:pt x="38" y="0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72">
              <a:extLst>
                <a:ext uri="{FF2B5EF4-FFF2-40B4-BE49-F238E27FC236}">
                  <a16:creationId xmlns:a16="http://schemas.microsoft.com/office/drawing/2014/main" id="{DB0A3764-F2C7-4D90-82F7-E1CB359C7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63" y="4670425"/>
              <a:ext cx="182562" cy="60325"/>
            </a:xfrm>
            <a:custGeom>
              <a:avLst/>
              <a:gdLst>
                <a:gd name="T0" fmla="*/ 40 w 48"/>
                <a:gd name="T1" fmla="*/ 16 h 16"/>
                <a:gd name="T2" fmla="*/ 8 w 48"/>
                <a:gd name="T3" fmla="*/ 16 h 16"/>
                <a:gd name="T4" fmla="*/ 0 w 48"/>
                <a:gd name="T5" fmla="*/ 8 h 16"/>
                <a:gd name="T6" fmla="*/ 8 w 48"/>
                <a:gd name="T7" fmla="*/ 0 h 16"/>
                <a:gd name="T8" fmla="*/ 40 w 48"/>
                <a:gd name="T9" fmla="*/ 0 h 16"/>
                <a:gd name="T10" fmla="*/ 48 w 48"/>
                <a:gd name="T11" fmla="*/ 8 h 16"/>
                <a:gd name="T12" fmla="*/ 40 w 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">
                  <a:moveTo>
                    <a:pt x="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4"/>
                    <a:pt x="48" y="8"/>
                  </a:cubicBezTo>
                  <a:cubicBezTo>
                    <a:pt x="48" y="12"/>
                    <a:pt x="44" y="16"/>
                    <a:pt x="40" y="16"/>
                  </a:cubicBezTo>
                </a:path>
              </a:pathLst>
            </a:custGeom>
            <a:solidFill>
              <a:srgbClr val="4F5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73">
              <a:extLst>
                <a:ext uri="{FF2B5EF4-FFF2-40B4-BE49-F238E27FC236}">
                  <a16:creationId xmlns:a16="http://schemas.microsoft.com/office/drawing/2014/main" id="{70CE285F-3D09-458F-AE07-4896BB171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175" y="5011738"/>
              <a:ext cx="60325" cy="295275"/>
            </a:xfrm>
            <a:custGeom>
              <a:avLst/>
              <a:gdLst>
                <a:gd name="T0" fmla="*/ 0 w 16"/>
                <a:gd name="T1" fmla="*/ 0 h 78"/>
                <a:gd name="T2" fmla="*/ 0 w 16"/>
                <a:gd name="T3" fmla="*/ 0 h 78"/>
                <a:gd name="T4" fmla="*/ 0 w 16"/>
                <a:gd name="T5" fmla="*/ 70 h 78"/>
                <a:gd name="T6" fmla="*/ 8 w 16"/>
                <a:gd name="T7" fmla="*/ 78 h 78"/>
                <a:gd name="T8" fmla="*/ 16 w 16"/>
                <a:gd name="T9" fmla="*/ 70 h 78"/>
                <a:gd name="T10" fmla="*/ 16 w 16"/>
                <a:gd name="T11" fmla="*/ 62 h 78"/>
                <a:gd name="T12" fmla="*/ 8 w 16"/>
                <a:gd name="T13" fmla="*/ 70 h 78"/>
                <a:gd name="T14" fmla="*/ 0 w 16"/>
                <a:gd name="T15" fmla="*/ 62 h 78"/>
                <a:gd name="T16" fmla="*/ 0 w 16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2" y="78"/>
                    <a:pt x="16" y="74"/>
                    <a:pt x="16" y="70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6"/>
                    <a:pt x="12" y="70"/>
                    <a:pt x="8" y="70"/>
                  </a:cubicBezTo>
                  <a:cubicBezTo>
                    <a:pt x="4" y="70"/>
                    <a:pt x="0" y="66"/>
                    <a:pt x="0" y="6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5A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4">
              <a:extLst>
                <a:ext uri="{FF2B5EF4-FFF2-40B4-BE49-F238E27FC236}">
                  <a16:creationId xmlns:a16="http://schemas.microsoft.com/office/drawing/2014/main" id="{66EDB77B-5887-476F-95BF-918FBA58C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175" y="4852988"/>
              <a:ext cx="60325" cy="423863"/>
            </a:xfrm>
            <a:custGeom>
              <a:avLst/>
              <a:gdLst>
                <a:gd name="T0" fmla="*/ 8 w 16"/>
                <a:gd name="T1" fmla="*/ 112 h 112"/>
                <a:gd name="T2" fmla="*/ 0 w 16"/>
                <a:gd name="T3" fmla="*/ 104 h 112"/>
                <a:gd name="T4" fmla="*/ 0 w 16"/>
                <a:gd name="T5" fmla="*/ 8 h 112"/>
                <a:gd name="T6" fmla="*/ 8 w 16"/>
                <a:gd name="T7" fmla="*/ 0 h 112"/>
                <a:gd name="T8" fmla="*/ 16 w 16"/>
                <a:gd name="T9" fmla="*/ 8 h 112"/>
                <a:gd name="T10" fmla="*/ 16 w 16"/>
                <a:gd name="T11" fmla="*/ 104 h 112"/>
                <a:gd name="T12" fmla="*/ 8 w 16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12">
                  <a:moveTo>
                    <a:pt x="8" y="112"/>
                  </a:moveTo>
                  <a:cubicBezTo>
                    <a:pt x="4" y="112"/>
                    <a:pt x="0" y="108"/>
                    <a:pt x="0" y="10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8"/>
                    <a:pt x="12" y="112"/>
                    <a:pt x="8" y="112"/>
                  </a:cubicBezTo>
                </a:path>
              </a:pathLst>
            </a:custGeom>
            <a:solidFill>
              <a:srgbClr val="E0E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75">
              <a:extLst>
                <a:ext uri="{FF2B5EF4-FFF2-40B4-BE49-F238E27FC236}">
                  <a16:creationId xmlns:a16="http://schemas.microsoft.com/office/drawing/2014/main" id="{6DDA3602-1C8F-4BF8-910E-945251816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288" y="4905375"/>
              <a:ext cx="242887" cy="401638"/>
            </a:xfrm>
            <a:custGeom>
              <a:avLst/>
              <a:gdLst>
                <a:gd name="T0" fmla="*/ 64 w 64"/>
                <a:gd name="T1" fmla="*/ 0 h 106"/>
                <a:gd name="T2" fmla="*/ 1 w 64"/>
                <a:gd name="T3" fmla="*/ 94 h 106"/>
                <a:gd name="T4" fmla="*/ 0 w 64"/>
                <a:gd name="T5" fmla="*/ 98 h 106"/>
                <a:gd name="T6" fmla="*/ 0 w 64"/>
                <a:gd name="T7" fmla="*/ 98 h 106"/>
                <a:gd name="T8" fmla="*/ 4 w 64"/>
                <a:gd name="T9" fmla="*/ 105 h 106"/>
                <a:gd name="T10" fmla="*/ 8 w 64"/>
                <a:gd name="T11" fmla="*/ 106 h 106"/>
                <a:gd name="T12" fmla="*/ 8 w 64"/>
                <a:gd name="T13" fmla="*/ 106 h 106"/>
                <a:gd name="T14" fmla="*/ 15 w 64"/>
                <a:gd name="T15" fmla="*/ 102 h 106"/>
                <a:gd name="T16" fmla="*/ 64 w 64"/>
                <a:gd name="T17" fmla="*/ 28 h 106"/>
                <a:gd name="T18" fmla="*/ 64 w 64"/>
                <a:gd name="T19" fmla="*/ 2 h 106"/>
                <a:gd name="T20" fmla="*/ 64 w 64"/>
                <a:gd name="T21" fmla="*/ 2 h 106"/>
                <a:gd name="T22" fmla="*/ 64 w 64"/>
                <a:gd name="T2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106">
                  <a:moveTo>
                    <a:pt x="64" y="0"/>
                  </a:moveTo>
                  <a:cubicBezTo>
                    <a:pt x="1" y="94"/>
                    <a:pt x="1" y="94"/>
                    <a:pt x="1" y="94"/>
                  </a:cubicBezTo>
                  <a:cubicBezTo>
                    <a:pt x="0" y="95"/>
                    <a:pt x="0" y="96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1"/>
                    <a:pt x="1" y="103"/>
                    <a:pt x="4" y="105"/>
                  </a:cubicBezTo>
                  <a:cubicBezTo>
                    <a:pt x="5" y="106"/>
                    <a:pt x="6" y="106"/>
                    <a:pt x="8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11" y="106"/>
                    <a:pt x="13" y="105"/>
                    <a:pt x="15" y="10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65A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76">
              <a:extLst>
                <a:ext uri="{FF2B5EF4-FFF2-40B4-BE49-F238E27FC236}">
                  <a16:creationId xmlns:a16="http://schemas.microsoft.com/office/drawing/2014/main" id="{A01F5FE1-7234-43EF-B1A1-FC271EA77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0" y="4905375"/>
              <a:ext cx="242887" cy="401638"/>
            </a:xfrm>
            <a:custGeom>
              <a:avLst/>
              <a:gdLst>
                <a:gd name="T0" fmla="*/ 0 w 64"/>
                <a:gd name="T1" fmla="*/ 0 h 106"/>
                <a:gd name="T2" fmla="*/ 0 w 64"/>
                <a:gd name="T3" fmla="*/ 28 h 106"/>
                <a:gd name="T4" fmla="*/ 49 w 64"/>
                <a:gd name="T5" fmla="*/ 102 h 106"/>
                <a:gd name="T6" fmla="*/ 56 w 64"/>
                <a:gd name="T7" fmla="*/ 106 h 106"/>
                <a:gd name="T8" fmla="*/ 56 w 64"/>
                <a:gd name="T9" fmla="*/ 106 h 106"/>
                <a:gd name="T10" fmla="*/ 60 w 64"/>
                <a:gd name="T11" fmla="*/ 105 h 106"/>
                <a:gd name="T12" fmla="*/ 64 w 64"/>
                <a:gd name="T13" fmla="*/ 98 h 106"/>
                <a:gd name="T14" fmla="*/ 64 w 64"/>
                <a:gd name="T15" fmla="*/ 98 h 106"/>
                <a:gd name="T16" fmla="*/ 63 w 64"/>
                <a:gd name="T17" fmla="*/ 94 h 106"/>
                <a:gd name="T18" fmla="*/ 0 w 64"/>
                <a:gd name="T1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06">
                  <a:moveTo>
                    <a:pt x="0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51" y="105"/>
                    <a:pt x="53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8" y="106"/>
                    <a:pt x="59" y="106"/>
                    <a:pt x="60" y="105"/>
                  </a:cubicBezTo>
                  <a:cubicBezTo>
                    <a:pt x="63" y="103"/>
                    <a:pt x="64" y="101"/>
                    <a:pt x="64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6"/>
                    <a:pt x="64" y="95"/>
                    <a:pt x="63" y="9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5A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77">
              <a:extLst>
                <a:ext uri="{FF2B5EF4-FFF2-40B4-BE49-F238E27FC236}">
                  <a16:creationId xmlns:a16="http://schemas.microsoft.com/office/drawing/2014/main" id="{FF252D32-9693-4285-9A22-9072B3254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9175" y="4883150"/>
              <a:ext cx="60325" cy="128588"/>
            </a:xfrm>
            <a:custGeom>
              <a:avLst/>
              <a:gdLst>
                <a:gd name="T0" fmla="*/ 8 w 16"/>
                <a:gd name="T1" fmla="*/ 0 h 34"/>
                <a:gd name="T2" fmla="*/ 8 w 16"/>
                <a:gd name="T3" fmla="*/ 0 h 34"/>
                <a:gd name="T4" fmla="*/ 1 w 16"/>
                <a:gd name="T5" fmla="*/ 4 h 34"/>
                <a:gd name="T6" fmla="*/ 0 w 16"/>
                <a:gd name="T7" fmla="*/ 6 h 34"/>
                <a:gd name="T8" fmla="*/ 0 w 16"/>
                <a:gd name="T9" fmla="*/ 8 h 34"/>
                <a:gd name="T10" fmla="*/ 0 w 16"/>
                <a:gd name="T11" fmla="*/ 34 h 34"/>
                <a:gd name="T12" fmla="*/ 8 w 16"/>
                <a:gd name="T13" fmla="*/ 22 h 34"/>
                <a:gd name="T14" fmla="*/ 16 w 16"/>
                <a:gd name="T15" fmla="*/ 34 h 34"/>
                <a:gd name="T16" fmla="*/ 16 w 16"/>
                <a:gd name="T17" fmla="*/ 6 h 34"/>
                <a:gd name="T18" fmla="*/ 15 w 16"/>
                <a:gd name="T19" fmla="*/ 4 h 34"/>
                <a:gd name="T20" fmla="*/ 8 w 16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4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1"/>
                    <a:pt x="1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BAB9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78">
              <a:extLst>
                <a:ext uri="{FF2B5EF4-FFF2-40B4-BE49-F238E27FC236}">
                  <a16:creationId xmlns:a16="http://schemas.microsoft.com/office/drawing/2014/main" id="{632D4505-FDFB-4E3A-8A68-EA820938A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5" y="4852988"/>
              <a:ext cx="554037" cy="428625"/>
            </a:xfrm>
            <a:custGeom>
              <a:avLst/>
              <a:gdLst>
                <a:gd name="T0" fmla="*/ 137 w 146"/>
                <a:gd name="T1" fmla="*/ 112 h 113"/>
                <a:gd name="T2" fmla="*/ 130 w 146"/>
                <a:gd name="T3" fmla="*/ 108 h 113"/>
                <a:gd name="T4" fmla="*/ 73 w 146"/>
                <a:gd name="T5" fmla="*/ 22 h 113"/>
                <a:gd name="T6" fmla="*/ 16 w 146"/>
                <a:gd name="T7" fmla="*/ 108 h 113"/>
                <a:gd name="T8" fmla="*/ 5 w 146"/>
                <a:gd name="T9" fmla="*/ 111 h 113"/>
                <a:gd name="T10" fmla="*/ 2 w 146"/>
                <a:gd name="T11" fmla="*/ 100 h 113"/>
                <a:gd name="T12" fmla="*/ 66 w 146"/>
                <a:gd name="T13" fmla="*/ 4 h 113"/>
                <a:gd name="T14" fmla="*/ 73 w 146"/>
                <a:gd name="T15" fmla="*/ 0 h 113"/>
                <a:gd name="T16" fmla="*/ 80 w 146"/>
                <a:gd name="T17" fmla="*/ 4 h 113"/>
                <a:gd name="T18" fmla="*/ 144 w 146"/>
                <a:gd name="T19" fmla="*/ 100 h 113"/>
                <a:gd name="T20" fmla="*/ 141 w 146"/>
                <a:gd name="T21" fmla="*/ 111 h 113"/>
                <a:gd name="T22" fmla="*/ 137 w 146"/>
                <a:gd name="T2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13">
                  <a:moveTo>
                    <a:pt x="137" y="112"/>
                  </a:moveTo>
                  <a:cubicBezTo>
                    <a:pt x="134" y="112"/>
                    <a:pt x="132" y="111"/>
                    <a:pt x="130" y="108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3" y="112"/>
                    <a:pt x="8" y="113"/>
                    <a:pt x="5" y="111"/>
                  </a:cubicBezTo>
                  <a:cubicBezTo>
                    <a:pt x="1" y="108"/>
                    <a:pt x="0" y="103"/>
                    <a:pt x="2" y="100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8" y="1"/>
                    <a:pt x="70" y="0"/>
                    <a:pt x="73" y="0"/>
                  </a:cubicBezTo>
                  <a:cubicBezTo>
                    <a:pt x="76" y="0"/>
                    <a:pt x="78" y="1"/>
                    <a:pt x="80" y="4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6" y="103"/>
                    <a:pt x="145" y="108"/>
                    <a:pt x="141" y="111"/>
                  </a:cubicBezTo>
                  <a:cubicBezTo>
                    <a:pt x="140" y="112"/>
                    <a:pt x="139" y="112"/>
                    <a:pt x="137" y="1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5" name="그룹 666">
            <a:extLst>
              <a:ext uri="{FF2B5EF4-FFF2-40B4-BE49-F238E27FC236}">
                <a16:creationId xmlns:a16="http://schemas.microsoft.com/office/drawing/2014/main" id="{487FB9AA-7647-42D2-806F-A945EBDB9499}"/>
              </a:ext>
            </a:extLst>
          </p:cNvPr>
          <p:cNvGrpSpPr/>
          <p:nvPr/>
        </p:nvGrpSpPr>
        <p:grpSpPr>
          <a:xfrm>
            <a:off x="7209093" y="4899314"/>
            <a:ext cx="747854" cy="752490"/>
            <a:chOff x="5713413" y="3284538"/>
            <a:chExt cx="768350" cy="773113"/>
          </a:xfrm>
        </p:grpSpPr>
        <p:sp>
          <p:nvSpPr>
            <p:cNvPr id="76" name="Oval 233">
              <a:extLst>
                <a:ext uri="{FF2B5EF4-FFF2-40B4-BE49-F238E27FC236}">
                  <a16:creationId xmlns:a16="http://schemas.microsoft.com/office/drawing/2014/main" id="{188F7FEC-023D-4B08-9862-9E0BD37F6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5638" y="3306763"/>
              <a:ext cx="723900" cy="727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234">
              <a:extLst>
                <a:ext uri="{FF2B5EF4-FFF2-40B4-BE49-F238E27FC236}">
                  <a16:creationId xmlns:a16="http://schemas.microsoft.com/office/drawing/2014/main" id="{F22CC53B-5F2E-48A8-8AEA-36F40F17B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3413" y="3284538"/>
              <a:ext cx="768350" cy="773113"/>
            </a:xfrm>
            <a:custGeom>
              <a:avLst/>
              <a:gdLst>
                <a:gd name="T0" fmla="*/ 166 w 202"/>
                <a:gd name="T1" fmla="*/ 57 h 203"/>
                <a:gd name="T2" fmla="*/ 158 w 202"/>
                <a:gd name="T3" fmla="*/ 75 h 203"/>
                <a:gd name="T4" fmla="*/ 30 w 202"/>
                <a:gd name="T5" fmla="*/ 135 h 203"/>
                <a:gd name="T6" fmla="*/ 50 w 202"/>
                <a:gd name="T7" fmla="*/ 138 h 203"/>
                <a:gd name="T8" fmla="*/ 30 w 202"/>
                <a:gd name="T9" fmla="*/ 135 h 203"/>
                <a:gd name="T10" fmla="*/ 44 w 202"/>
                <a:gd name="T11" fmla="*/ 75 h 203"/>
                <a:gd name="T12" fmla="*/ 36 w 202"/>
                <a:gd name="T13" fmla="*/ 57 h 203"/>
                <a:gd name="T14" fmla="*/ 39 w 202"/>
                <a:gd name="T15" fmla="*/ 95 h 203"/>
                <a:gd name="T16" fmla="*/ 22 w 202"/>
                <a:gd name="T17" fmla="*/ 107 h 203"/>
                <a:gd name="T18" fmla="*/ 39 w 202"/>
                <a:gd name="T19" fmla="*/ 95 h 203"/>
                <a:gd name="T20" fmla="*/ 135 w 202"/>
                <a:gd name="T21" fmla="*/ 30 h 203"/>
                <a:gd name="T22" fmla="*/ 137 w 202"/>
                <a:gd name="T23" fmla="*/ 50 h 203"/>
                <a:gd name="T24" fmla="*/ 75 w 202"/>
                <a:gd name="T25" fmla="*/ 44 h 203"/>
                <a:gd name="T26" fmla="*/ 57 w 202"/>
                <a:gd name="T27" fmla="*/ 36 h 203"/>
                <a:gd name="T28" fmla="*/ 75 w 202"/>
                <a:gd name="T29" fmla="*/ 44 h 203"/>
                <a:gd name="T30" fmla="*/ 95 w 202"/>
                <a:gd name="T31" fmla="*/ 23 h 203"/>
                <a:gd name="T32" fmla="*/ 107 w 202"/>
                <a:gd name="T33" fmla="*/ 39 h 203"/>
                <a:gd name="T34" fmla="*/ 101 w 202"/>
                <a:gd name="T35" fmla="*/ 0 h 203"/>
                <a:gd name="T36" fmla="*/ 101 w 202"/>
                <a:gd name="T37" fmla="*/ 203 h 203"/>
                <a:gd name="T38" fmla="*/ 101 w 202"/>
                <a:gd name="T39" fmla="*/ 0 h 203"/>
                <a:gd name="T40" fmla="*/ 12 w 202"/>
                <a:gd name="T41" fmla="*/ 101 h 203"/>
                <a:gd name="T42" fmla="*/ 190 w 202"/>
                <a:gd name="T43" fmla="*/ 101 h 203"/>
                <a:gd name="T44" fmla="*/ 152 w 202"/>
                <a:gd name="T45" fmla="*/ 138 h 203"/>
                <a:gd name="T46" fmla="*/ 172 w 202"/>
                <a:gd name="T47" fmla="*/ 135 h 203"/>
                <a:gd name="T48" fmla="*/ 152 w 202"/>
                <a:gd name="T49" fmla="*/ 138 h 203"/>
                <a:gd name="T50" fmla="*/ 163 w 202"/>
                <a:gd name="T51" fmla="*/ 107 h 203"/>
                <a:gd name="T52" fmla="*/ 179 w 202"/>
                <a:gd name="T53" fmla="*/ 95 h 203"/>
                <a:gd name="T54" fmla="*/ 95 w 202"/>
                <a:gd name="T55" fmla="*/ 180 h 203"/>
                <a:gd name="T56" fmla="*/ 107 w 202"/>
                <a:gd name="T57" fmla="*/ 163 h 203"/>
                <a:gd name="T58" fmla="*/ 95 w 202"/>
                <a:gd name="T59" fmla="*/ 180 h 203"/>
                <a:gd name="T60" fmla="*/ 67 w 202"/>
                <a:gd name="T61" fmla="*/ 172 h 203"/>
                <a:gd name="T62" fmla="*/ 65 w 202"/>
                <a:gd name="T63" fmla="*/ 152 h 203"/>
                <a:gd name="T64" fmla="*/ 127 w 202"/>
                <a:gd name="T65" fmla="*/ 158 h 203"/>
                <a:gd name="T66" fmla="*/ 145 w 202"/>
                <a:gd name="T67" fmla="*/ 166 h 203"/>
                <a:gd name="T68" fmla="*/ 127 w 202"/>
                <a:gd name="T69" fmla="*/ 158 h 203"/>
                <a:gd name="T70" fmla="*/ 134 w 202"/>
                <a:gd name="T71" fmla="*/ 55 h 203"/>
                <a:gd name="T72" fmla="*/ 101 w 202"/>
                <a:gd name="T73" fmla="*/ 90 h 203"/>
                <a:gd name="T74" fmla="*/ 69 w 202"/>
                <a:gd name="T75" fmla="*/ 65 h 203"/>
                <a:gd name="T76" fmla="*/ 90 w 202"/>
                <a:gd name="T77" fmla="*/ 100 h 203"/>
                <a:gd name="T78" fmla="*/ 94 w 202"/>
                <a:gd name="T79" fmla="*/ 109 h 203"/>
                <a:gd name="T80" fmla="*/ 101 w 202"/>
                <a:gd name="T81" fmla="*/ 112 h 203"/>
                <a:gd name="T82" fmla="*/ 112 w 202"/>
                <a:gd name="T83" fmla="*/ 101 h 203"/>
                <a:gd name="T84" fmla="*/ 143 w 202"/>
                <a:gd name="T85" fmla="*/ 63 h 203"/>
                <a:gd name="T86" fmla="*/ 101 w 202"/>
                <a:gd name="T87" fmla="*/ 101 h 203"/>
                <a:gd name="T88" fmla="*/ 101 w 202"/>
                <a:gd name="T89" fmla="*/ 101 h 203"/>
                <a:gd name="T90" fmla="*/ 101 w 202"/>
                <a:gd name="T91" fmla="*/ 101 h 203"/>
                <a:gd name="T92" fmla="*/ 100 w 202"/>
                <a:gd name="T93" fmla="*/ 101 h 203"/>
                <a:gd name="T94" fmla="*/ 99 w 202"/>
                <a:gd name="T95" fmla="*/ 99 h 203"/>
                <a:gd name="T96" fmla="*/ 101 w 202"/>
                <a:gd name="T97" fmla="*/ 101 h 203"/>
                <a:gd name="T98" fmla="*/ 101 w 202"/>
                <a:gd name="T99" fmla="*/ 101 h 203"/>
                <a:gd name="T100" fmla="*/ 102 w 202"/>
                <a:gd name="T101" fmla="*/ 1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2" h="203">
                  <a:moveTo>
                    <a:pt x="172" y="67"/>
                  </a:moveTo>
                  <a:cubicBezTo>
                    <a:pt x="166" y="57"/>
                    <a:pt x="166" y="57"/>
                    <a:pt x="166" y="57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8" y="75"/>
                    <a:pt x="158" y="75"/>
                    <a:pt x="158" y="75"/>
                  </a:cubicBezTo>
                  <a:lnTo>
                    <a:pt x="172" y="67"/>
                  </a:lnTo>
                  <a:close/>
                  <a:moveTo>
                    <a:pt x="30" y="135"/>
                  </a:moveTo>
                  <a:cubicBezTo>
                    <a:pt x="36" y="146"/>
                    <a:pt x="36" y="146"/>
                    <a:pt x="36" y="146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4" y="127"/>
                    <a:pt x="44" y="127"/>
                    <a:pt x="44" y="127"/>
                  </a:cubicBezTo>
                  <a:lnTo>
                    <a:pt x="30" y="135"/>
                  </a:lnTo>
                  <a:close/>
                  <a:moveTo>
                    <a:pt x="30" y="67"/>
                  </a:moveTo>
                  <a:cubicBezTo>
                    <a:pt x="44" y="75"/>
                    <a:pt x="44" y="75"/>
                    <a:pt x="44" y="7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36" y="57"/>
                    <a:pt x="36" y="57"/>
                    <a:pt x="36" y="57"/>
                  </a:cubicBezTo>
                  <a:lnTo>
                    <a:pt x="30" y="67"/>
                  </a:lnTo>
                  <a:close/>
                  <a:moveTo>
                    <a:pt x="39" y="95"/>
                  </a:moveTo>
                  <a:cubicBezTo>
                    <a:pt x="22" y="95"/>
                    <a:pt x="22" y="95"/>
                    <a:pt x="22" y="95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39" y="107"/>
                    <a:pt x="39" y="107"/>
                    <a:pt x="39" y="107"/>
                  </a:cubicBezTo>
                  <a:lnTo>
                    <a:pt x="39" y="95"/>
                  </a:lnTo>
                  <a:close/>
                  <a:moveTo>
                    <a:pt x="145" y="36"/>
                  </a:moveTo>
                  <a:cubicBezTo>
                    <a:pt x="135" y="30"/>
                    <a:pt x="135" y="30"/>
                    <a:pt x="135" y="30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37" y="50"/>
                    <a:pt x="137" y="50"/>
                    <a:pt x="137" y="50"/>
                  </a:cubicBezTo>
                  <a:lnTo>
                    <a:pt x="145" y="36"/>
                  </a:lnTo>
                  <a:close/>
                  <a:moveTo>
                    <a:pt x="75" y="44"/>
                  </a:moveTo>
                  <a:cubicBezTo>
                    <a:pt x="67" y="30"/>
                    <a:pt x="67" y="30"/>
                    <a:pt x="6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75" y="44"/>
                  </a:lnTo>
                  <a:close/>
                  <a:moveTo>
                    <a:pt x="107" y="23"/>
                  </a:moveTo>
                  <a:cubicBezTo>
                    <a:pt x="95" y="23"/>
                    <a:pt x="95" y="23"/>
                    <a:pt x="95" y="23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107" y="39"/>
                    <a:pt x="107" y="39"/>
                    <a:pt x="107" y="39"/>
                  </a:cubicBezTo>
                  <a:lnTo>
                    <a:pt x="107" y="23"/>
                  </a:lnTo>
                  <a:close/>
                  <a:moveTo>
                    <a:pt x="101" y="0"/>
                  </a:move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157" y="203"/>
                    <a:pt x="202" y="157"/>
                    <a:pt x="202" y="101"/>
                  </a:cubicBezTo>
                  <a:cubicBezTo>
                    <a:pt x="202" y="45"/>
                    <a:pt x="157" y="0"/>
                    <a:pt x="101" y="0"/>
                  </a:cubicBezTo>
                  <a:close/>
                  <a:moveTo>
                    <a:pt x="101" y="191"/>
                  </a:moveTo>
                  <a:cubicBezTo>
                    <a:pt x="52" y="191"/>
                    <a:pt x="12" y="151"/>
                    <a:pt x="12" y="101"/>
                  </a:cubicBezTo>
                  <a:cubicBezTo>
                    <a:pt x="12" y="52"/>
                    <a:pt x="52" y="12"/>
                    <a:pt x="101" y="12"/>
                  </a:cubicBezTo>
                  <a:cubicBezTo>
                    <a:pt x="150" y="12"/>
                    <a:pt x="190" y="52"/>
                    <a:pt x="190" y="101"/>
                  </a:cubicBezTo>
                  <a:cubicBezTo>
                    <a:pt x="190" y="151"/>
                    <a:pt x="150" y="191"/>
                    <a:pt x="101" y="191"/>
                  </a:cubicBezTo>
                  <a:close/>
                  <a:moveTo>
                    <a:pt x="152" y="138"/>
                  </a:moveTo>
                  <a:cubicBezTo>
                    <a:pt x="166" y="146"/>
                    <a:pt x="166" y="146"/>
                    <a:pt x="166" y="146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58" y="127"/>
                    <a:pt x="158" y="127"/>
                    <a:pt x="158" y="127"/>
                  </a:cubicBezTo>
                  <a:lnTo>
                    <a:pt x="152" y="138"/>
                  </a:lnTo>
                  <a:close/>
                  <a:moveTo>
                    <a:pt x="163" y="95"/>
                  </a:moveTo>
                  <a:cubicBezTo>
                    <a:pt x="163" y="107"/>
                    <a:pt x="163" y="107"/>
                    <a:pt x="163" y="107"/>
                  </a:cubicBezTo>
                  <a:cubicBezTo>
                    <a:pt x="179" y="107"/>
                    <a:pt x="179" y="107"/>
                    <a:pt x="179" y="107"/>
                  </a:cubicBezTo>
                  <a:cubicBezTo>
                    <a:pt x="179" y="95"/>
                    <a:pt x="179" y="95"/>
                    <a:pt x="179" y="95"/>
                  </a:cubicBezTo>
                  <a:lnTo>
                    <a:pt x="163" y="95"/>
                  </a:lnTo>
                  <a:close/>
                  <a:moveTo>
                    <a:pt x="95" y="180"/>
                  </a:moveTo>
                  <a:cubicBezTo>
                    <a:pt x="107" y="180"/>
                    <a:pt x="107" y="180"/>
                    <a:pt x="107" y="180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95" y="163"/>
                    <a:pt x="95" y="163"/>
                    <a:pt x="95" y="163"/>
                  </a:cubicBezTo>
                  <a:lnTo>
                    <a:pt x="95" y="180"/>
                  </a:lnTo>
                  <a:close/>
                  <a:moveTo>
                    <a:pt x="56" y="166"/>
                  </a:moveTo>
                  <a:cubicBezTo>
                    <a:pt x="67" y="172"/>
                    <a:pt x="67" y="172"/>
                    <a:pt x="67" y="172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65" y="152"/>
                    <a:pt x="65" y="152"/>
                    <a:pt x="65" y="152"/>
                  </a:cubicBezTo>
                  <a:lnTo>
                    <a:pt x="56" y="166"/>
                  </a:lnTo>
                  <a:close/>
                  <a:moveTo>
                    <a:pt x="127" y="158"/>
                  </a:moveTo>
                  <a:cubicBezTo>
                    <a:pt x="135" y="172"/>
                    <a:pt x="135" y="172"/>
                    <a:pt x="135" y="172"/>
                  </a:cubicBezTo>
                  <a:cubicBezTo>
                    <a:pt x="145" y="166"/>
                    <a:pt x="145" y="166"/>
                    <a:pt x="145" y="166"/>
                  </a:cubicBezTo>
                  <a:cubicBezTo>
                    <a:pt x="137" y="152"/>
                    <a:pt x="137" y="152"/>
                    <a:pt x="137" y="152"/>
                  </a:cubicBezTo>
                  <a:lnTo>
                    <a:pt x="127" y="158"/>
                  </a:lnTo>
                  <a:close/>
                  <a:moveTo>
                    <a:pt x="143" y="63"/>
                  </a:moveTo>
                  <a:cubicBezTo>
                    <a:pt x="134" y="55"/>
                    <a:pt x="134" y="55"/>
                    <a:pt x="134" y="55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0"/>
                    <a:pt x="101" y="90"/>
                    <a:pt x="101" y="90"/>
                  </a:cubicBezTo>
                  <a:cubicBezTo>
                    <a:pt x="100" y="90"/>
                    <a:pt x="99" y="91"/>
                    <a:pt x="98" y="91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0" y="100"/>
                    <a:pt x="90" y="101"/>
                    <a:pt x="90" y="101"/>
                  </a:cubicBezTo>
                  <a:cubicBezTo>
                    <a:pt x="90" y="104"/>
                    <a:pt x="91" y="107"/>
                    <a:pt x="94" y="109"/>
                  </a:cubicBezTo>
                  <a:cubicBezTo>
                    <a:pt x="96" y="111"/>
                    <a:pt x="98" y="112"/>
                    <a:pt x="101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4" y="112"/>
                    <a:pt x="107" y="111"/>
                    <a:pt x="109" y="109"/>
                  </a:cubicBezTo>
                  <a:cubicBezTo>
                    <a:pt x="111" y="106"/>
                    <a:pt x="112" y="104"/>
                    <a:pt x="112" y="101"/>
                  </a:cubicBezTo>
                  <a:cubicBezTo>
                    <a:pt x="112" y="100"/>
                    <a:pt x="112" y="99"/>
                    <a:pt x="111" y="99"/>
                  </a:cubicBezTo>
                  <a:lnTo>
                    <a:pt x="143" y="63"/>
                  </a:lnTo>
                  <a:close/>
                  <a:moveTo>
                    <a:pt x="101" y="101"/>
                  </a:moveTo>
                  <a:cubicBezTo>
                    <a:pt x="101" y="101"/>
                    <a:pt x="101" y="101"/>
                    <a:pt x="101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1"/>
                    <a:pt x="101" y="101"/>
                    <a:pt x="101" y="101"/>
                  </a:cubicBezTo>
                  <a:close/>
                  <a:moveTo>
                    <a:pt x="101" y="101"/>
                  </a:moveTo>
                  <a:cubicBezTo>
                    <a:pt x="101" y="101"/>
                    <a:pt x="101" y="101"/>
                    <a:pt x="101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2" y="100"/>
                    <a:pt x="102" y="100"/>
                    <a:pt x="102" y="100"/>
                  </a:cubicBezTo>
                  <a:lnTo>
                    <a:pt x="101" y="10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그룹 83">
            <a:extLst>
              <a:ext uri="{FF2B5EF4-FFF2-40B4-BE49-F238E27FC236}">
                <a16:creationId xmlns:a16="http://schemas.microsoft.com/office/drawing/2014/main" id="{D6F70873-6B9D-4FBE-9FE7-CBA6C488D99B}"/>
              </a:ext>
            </a:extLst>
          </p:cNvPr>
          <p:cNvGrpSpPr/>
          <p:nvPr/>
        </p:nvGrpSpPr>
        <p:grpSpPr>
          <a:xfrm>
            <a:off x="9613933" y="4654759"/>
            <a:ext cx="923264" cy="707578"/>
            <a:chOff x="5083175" y="4152900"/>
            <a:chExt cx="2663825" cy="2041525"/>
          </a:xfrm>
        </p:grpSpPr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124FBDC3-8D13-4975-91CD-A0949656BB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8450" y="4657725"/>
              <a:ext cx="2073275" cy="1379538"/>
            </a:xfrm>
            <a:custGeom>
              <a:avLst/>
              <a:gdLst>
                <a:gd name="T0" fmla="*/ 0 w 552"/>
                <a:gd name="T1" fmla="*/ 366 h 366"/>
                <a:gd name="T2" fmla="*/ 0 w 552"/>
                <a:gd name="T3" fmla="*/ 25 h 366"/>
                <a:gd name="T4" fmla="*/ 26 w 552"/>
                <a:gd name="T5" fmla="*/ 0 h 366"/>
                <a:gd name="T6" fmla="*/ 526 w 552"/>
                <a:gd name="T7" fmla="*/ 0 h 366"/>
                <a:gd name="T8" fmla="*/ 552 w 552"/>
                <a:gd name="T9" fmla="*/ 25 h 366"/>
                <a:gd name="T10" fmla="*/ 552 w 552"/>
                <a:gd name="T11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2" h="366">
                  <a:moveTo>
                    <a:pt x="0" y="366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541" y="0"/>
                    <a:pt x="552" y="11"/>
                    <a:pt x="552" y="25"/>
                  </a:cubicBezTo>
                  <a:cubicBezTo>
                    <a:pt x="552" y="366"/>
                    <a:pt x="552" y="366"/>
                    <a:pt x="552" y="366"/>
                  </a:cubicBezTo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47D81CB3-2600-445C-9D62-5801A7439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4635500"/>
              <a:ext cx="2117725" cy="1401763"/>
            </a:xfrm>
            <a:custGeom>
              <a:avLst/>
              <a:gdLst>
                <a:gd name="T0" fmla="*/ 552 w 564"/>
                <a:gd name="T1" fmla="*/ 372 h 372"/>
                <a:gd name="T2" fmla="*/ 552 w 564"/>
                <a:gd name="T3" fmla="*/ 31 h 372"/>
                <a:gd name="T4" fmla="*/ 532 w 564"/>
                <a:gd name="T5" fmla="*/ 12 h 372"/>
                <a:gd name="T6" fmla="*/ 532 w 564"/>
                <a:gd name="T7" fmla="*/ 12 h 372"/>
                <a:gd name="T8" fmla="*/ 32 w 564"/>
                <a:gd name="T9" fmla="*/ 12 h 372"/>
                <a:gd name="T10" fmla="*/ 12 w 564"/>
                <a:gd name="T11" fmla="*/ 31 h 372"/>
                <a:gd name="T12" fmla="*/ 12 w 564"/>
                <a:gd name="T13" fmla="*/ 31 h 372"/>
                <a:gd name="T14" fmla="*/ 12 w 564"/>
                <a:gd name="T15" fmla="*/ 372 h 372"/>
                <a:gd name="T16" fmla="*/ 0 w 564"/>
                <a:gd name="T17" fmla="*/ 372 h 372"/>
                <a:gd name="T18" fmla="*/ 0 w 564"/>
                <a:gd name="T19" fmla="*/ 31 h 372"/>
                <a:gd name="T20" fmla="*/ 32 w 564"/>
                <a:gd name="T21" fmla="*/ 0 h 372"/>
                <a:gd name="T22" fmla="*/ 32 w 564"/>
                <a:gd name="T23" fmla="*/ 0 h 372"/>
                <a:gd name="T24" fmla="*/ 532 w 564"/>
                <a:gd name="T25" fmla="*/ 0 h 372"/>
                <a:gd name="T26" fmla="*/ 564 w 564"/>
                <a:gd name="T27" fmla="*/ 31 h 372"/>
                <a:gd name="T28" fmla="*/ 564 w 564"/>
                <a:gd name="T29" fmla="*/ 31 h 372"/>
                <a:gd name="T30" fmla="*/ 564 w 564"/>
                <a:gd name="T31" fmla="*/ 372 h 372"/>
                <a:gd name="T32" fmla="*/ 552 w 564"/>
                <a:gd name="T33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372">
                  <a:moveTo>
                    <a:pt x="552" y="372"/>
                  </a:moveTo>
                  <a:cubicBezTo>
                    <a:pt x="552" y="31"/>
                    <a:pt x="552" y="31"/>
                    <a:pt x="552" y="31"/>
                  </a:cubicBezTo>
                  <a:cubicBezTo>
                    <a:pt x="552" y="21"/>
                    <a:pt x="543" y="12"/>
                    <a:pt x="532" y="12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1" y="12"/>
                    <a:pt x="12" y="2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72"/>
                    <a:pt x="12" y="372"/>
                    <a:pt x="12" y="372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50" y="0"/>
                    <a:pt x="564" y="14"/>
                    <a:pt x="564" y="31"/>
                  </a:cubicBezTo>
                  <a:cubicBezTo>
                    <a:pt x="564" y="31"/>
                    <a:pt x="564" y="31"/>
                    <a:pt x="564" y="31"/>
                  </a:cubicBezTo>
                  <a:cubicBezTo>
                    <a:pt x="564" y="372"/>
                    <a:pt x="564" y="372"/>
                    <a:pt x="564" y="372"/>
                  </a:cubicBezTo>
                  <a:cubicBezTo>
                    <a:pt x="552" y="372"/>
                    <a:pt x="552" y="372"/>
                    <a:pt x="552" y="372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76">
              <a:extLst>
                <a:ext uri="{FF2B5EF4-FFF2-40B4-BE49-F238E27FC236}">
                  <a16:creationId xmlns:a16="http://schemas.microsoft.com/office/drawing/2014/main" id="{1107CCC6-6701-4425-A44B-D2B7DC0432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87988" y="4767263"/>
              <a:ext cx="1854200" cy="1171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EA8699E9-698A-485E-B305-B586D6F297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65763" y="4745038"/>
              <a:ext cx="1898650" cy="1216025"/>
            </a:xfrm>
            <a:custGeom>
              <a:avLst/>
              <a:gdLst>
                <a:gd name="T0" fmla="*/ 1168 w 1196"/>
                <a:gd name="T1" fmla="*/ 28 h 766"/>
                <a:gd name="T2" fmla="*/ 1168 w 1196"/>
                <a:gd name="T3" fmla="*/ 738 h 766"/>
                <a:gd name="T4" fmla="*/ 28 w 1196"/>
                <a:gd name="T5" fmla="*/ 738 h 766"/>
                <a:gd name="T6" fmla="*/ 28 w 1196"/>
                <a:gd name="T7" fmla="*/ 28 h 766"/>
                <a:gd name="T8" fmla="*/ 1168 w 1196"/>
                <a:gd name="T9" fmla="*/ 28 h 766"/>
                <a:gd name="T10" fmla="*/ 1196 w 1196"/>
                <a:gd name="T11" fmla="*/ 0 h 766"/>
                <a:gd name="T12" fmla="*/ 1168 w 1196"/>
                <a:gd name="T13" fmla="*/ 0 h 766"/>
                <a:gd name="T14" fmla="*/ 28 w 1196"/>
                <a:gd name="T15" fmla="*/ 0 h 766"/>
                <a:gd name="T16" fmla="*/ 0 w 1196"/>
                <a:gd name="T17" fmla="*/ 0 h 766"/>
                <a:gd name="T18" fmla="*/ 0 w 1196"/>
                <a:gd name="T19" fmla="*/ 28 h 766"/>
                <a:gd name="T20" fmla="*/ 0 w 1196"/>
                <a:gd name="T21" fmla="*/ 738 h 766"/>
                <a:gd name="T22" fmla="*/ 0 w 1196"/>
                <a:gd name="T23" fmla="*/ 766 h 766"/>
                <a:gd name="T24" fmla="*/ 28 w 1196"/>
                <a:gd name="T25" fmla="*/ 766 h 766"/>
                <a:gd name="T26" fmla="*/ 1168 w 1196"/>
                <a:gd name="T27" fmla="*/ 766 h 766"/>
                <a:gd name="T28" fmla="*/ 1196 w 1196"/>
                <a:gd name="T29" fmla="*/ 766 h 766"/>
                <a:gd name="T30" fmla="*/ 1196 w 1196"/>
                <a:gd name="T31" fmla="*/ 738 h 766"/>
                <a:gd name="T32" fmla="*/ 1196 w 1196"/>
                <a:gd name="T33" fmla="*/ 28 h 766"/>
                <a:gd name="T34" fmla="*/ 1196 w 1196"/>
                <a:gd name="T35" fmla="*/ 0 h 766"/>
                <a:gd name="T36" fmla="*/ 1196 w 1196"/>
                <a:gd name="T37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6" h="766">
                  <a:moveTo>
                    <a:pt x="1168" y="28"/>
                  </a:moveTo>
                  <a:lnTo>
                    <a:pt x="1168" y="738"/>
                  </a:lnTo>
                  <a:lnTo>
                    <a:pt x="28" y="738"/>
                  </a:lnTo>
                  <a:lnTo>
                    <a:pt x="28" y="28"/>
                  </a:lnTo>
                  <a:lnTo>
                    <a:pt x="1168" y="28"/>
                  </a:lnTo>
                  <a:close/>
                  <a:moveTo>
                    <a:pt x="1196" y="0"/>
                  </a:moveTo>
                  <a:lnTo>
                    <a:pt x="1168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738"/>
                  </a:lnTo>
                  <a:lnTo>
                    <a:pt x="0" y="766"/>
                  </a:lnTo>
                  <a:lnTo>
                    <a:pt x="28" y="766"/>
                  </a:lnTo>
                  <a:lnTo>
                    <a:pt x="1168" y="766"/>
                  </a:lnTo>
                  <a:lnTo>
                    <a:pt x="1196" y="766"/>
                  </a:lnTo>
                  <a:lnTo>
                    <a:pt x="1196" y="738"/>
                  </a:lnTo>
                  <a:lnTo>
                    <a:pt x="1196" y="28"/>
                  </a:lnTo>
                  <a:lnTo>
                    <a:pt x="1196" y="0"/>
                  </a:lnTo>
                  <a:lnTo>
                    <a:pt x="1196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15AAB94B-88E7-476A-B52C-15CAD95F46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65763" y="4745038"/>
              <a:ext cx="1898650" cy="1216025"/>
            </a:xfrm>
            <a:custGeom>
              <a:avLst/>
              <a:gdLst>
                <a:gd name="T0" fmla="*/ 1168 w 1196"/>
                <a:gd name="T1" fmla="*/ 28 h 766"/>
                <a:gd name="T2" fmla="*/ 1168 w 1196"/>
                <a:gd name="T3" fmla="*/ 738 h 766"/>
                <a:gd name="T4" fmla="*/ 28 w 1196"/>
                <a:gd name="T5" fmla="*/ 738 h 766"/>
                <a:gd name="T6" fmla="*/ 28 w 1196"/>
                <a:gd name="T7" fmla="*/ 28 h 766"/>
                <a:gd name="T8" fmla="*/ 1168 w 1196"/>
                <a:gd name="T9" fmla="*/ 28 h 766"/>
                <a:gd name="T10" fmla="*/ 1196 w 1196"/>
                <a:gd name="T11" fmla="*/ 0 h 766"/>
                <a:gd name="T12" fmla="*/ 1168 w 1196"/>
                <a:gd name="T13" fmla="*/ 0 h 766"/>
                <a:gd name="T14" fmla="*/ 28 w 1196"/>
                <a:gd name="T15" fmla="*/ 0 h 766"/>
                <a:gd name="T16" fmla="*/ 0 w 1196"/>
                <a:gd name="T17" fmla="*/ 0 h 766"/>
                <a:gd name="T18" fmla="*/ 0 w 1196"/>
                <a:gd name="T19" fmla="*/ 28 h 766"/>
                <a:gd name="T20" fmla="*/ 0 w 1196"/>
                <a:gd name="T21" fmla="*/ 738 h 766"/>
                <a:gd name="T22" fmla="*/ 0 w 1196"/>
                <a:gd name="T23" fmla="*/ 766 h 766"/>
                <a:gd name="T24" fmla="*/ 28 w 1196"/>
                <a:gd name="T25" fmla="*/ 766 h 766"/>
                <a:gd name="T26" fmla="*/ 1168 w 1196"/>
                <a:gd name="T27" fmla="*/ 766 h 766"/>
                <a:gd name="T28" fmla="*/ 1196 w 1196"/>
                <a:gd name="T29" fmla="*/ 766 h 766"/>
                <a:gd name="T30" fmla="*/ 1196 w 1196"/>
                <a:gd name="T31" fmla="*/ 738 h 766"/>
                <a:gd name="T32" fmla="*/ 1196 w 1196"/>
                <a:gd name="T33" fmla="*/ 28 h 766"/>
                <a:gd name="T34" fmla="*/ 1196 w 1196"/>
                <a:gd name="T35" fmla="*/ 0 h 766"/>
                <a:gd name="T36" fmla="*/ 1196 w 1196"/>
                <a:gd name="T37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6" h="766">
                  <a:moveTo>
                    <a:pt x="1168" y="28"/>
                  </a:moveTo>
                  <a:lnTo>
                    <a:pt x="1168" y="738"/>
                  </a:lnTo>
                  <a:lnTo>
                    <a:pt x="28" y="738"/>
                  </a:lnTo>
                  <a:lnTo>
                    <a:pt x="28" y="28"/>
                  </a:lnTo>
                  <a:lnTo>
                    <a:pt x="1168" y="28"/>
                  </a:lnTo>
                  <a:moveTo>
                    <a:pt x="1196" y="0"/>
                  </a:moveTo>
                  <a:lnTo>
                    <a:pt x="1168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738"/>
                  </a:lnTo>
                  <a:lnTo>
                    <a:pt x="0" y="766"/>
                  </a:lnTo>
                  <a:lnTo>
                    <a:pt x="28" y="766"/>
                  </a:lnTo>
                  <a:lnTo>
                    <a:pt x="1168" y="766"/>
                  </a:lnTo>
                  <a:lnTo>
                    <a:pt x="1196" y="766"/>
                  </a:lnTo>
                  <a:lnTo>
                    <a:pt x="1196" y="738"/>
                  </a:lnTo>
                  <a:lnTo>
                    <a:pt x="1196" y="28"/>
                  </a:lnTo>
                  <a:lnTo>
                    <a:pt x="1196" y="0"/>
                  </a:lnTo>
                  <a:lnTo>
                    <a:pt x="11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430A0D94-4A94-4665-ACE5-07F42BB59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05400" y="6029325"/>
              <a:ext cx="2619375" cy="142875"/>
            </a:xfrm>
            <a:custGeom>
              <a:avLst/>
              <a:gdLst>
                <a:gd name="T0" fmla="*/ 698 w 698"/>
                <a:gd name="T1" fmla="*/ 20 h 38"/>
                <a:gd name="T2" fmla="*/ 698 w 698"/>
                <a:gd name="T3" fmla="*/ 0 h 38"/>
                <a:gd name="T4" fmla="*/ 408 w 698"/>
                <a:gd name="T5" fmla="*/ 0 h 38"/>
                <a:gd name="T6" fmla="*/ 404 w 698"/>
                <a:gd name="T7" fmla="*/ 0 h 38"/>
                <a:gd name="T8" fmla="*/ 382 w 698"/>
                <a:gd name="T9" fmla="*/ 10 h 38"/>
                <a:gd name="T10" fmla="*/ 316 w 698"/>
                <a:gd name="T11" fmla="*/ 10 h 38"/>
                <a:gd name="T12" fmla="*/ 294 w 698"/>
                <a:gd name="T13" fmla="*/ 0 h 38"/>
                <a:gd name="T14" fmla="*/ 290 w 698"/>
                <a:gd name="T15" fmla="*/ 0 h 38"/>
                <a:gd name="T16" fmla="*/ 0 w 698"/>
                <a:gd name="T17" fmla="*/ 0 h 38"/>
                <a:gd name="T18" fmla="*/ 0 w 698"/>
                <a:gd name="T19" fmla="*/ 20 h 38"/>
                <a:gd name="T20" fmla="*/ 42 w 698"/>
                <a:gd name="T21" fmla="*/ 38 h 38"/>
                <a:gd name="T22" fmla="*/ 264 w 698"/>
                <a:gd name="T23" fmla="*/ 38 h 38"/>
                <a:gd name="T24" fmla="*/ 434 w 698"/>
                <a:gd name="T25" fmla="*/ 38 h 38"/>
                <a:gd name="T26" fmla="*/ 656 w 698"/>
                <a:gd name="T27" fmla="*/ 38 h 38"/>
                <a:gd name="T28" fmla="*/ 698 w 698"/>
                <a:gd name="T2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8" h="38">
                  <a:moveTo>
                    <a:pt x="698" y="20"/>
                  </a:moveTo>
                  <a:cubicBezTo>
                    <a:pt x="698" y="0"/>
                    <a:pt x="698" y="0"/>
                    <a:pt x="69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04" y="0"/>
                    <a:pt x="404" y="0"/>
                    <a:pt x="404" y="0"/>
                  </a:cubicBezTo>
                  <a:cubicBezTo>
                    <a:pt x="401" y="10"/>
                    <a:pt x="393" y="10"/>
                    <a:pt x="382" y="10"/>
                  </a:cubicBezTo>
                  <a:cubicBezTo>
                    <a:pt x="316" y="10"/>
                    <a:pt x="316" y="10"/>
                    <a:pt x="316" y="10"/>
                  </a:cubicBezTo>
                  <a:cubicBezTo>
                    <a:pt x="306" y="10"/>
                    <a:pt x="297" y="10"/>
                    <a:pt x="294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25" y="38"/>
                    <a:pt x="42" y="38"/>
                  </a:cubicBezTo>
                  <a:cubicBezTo>
                    <a:pt x="264" y="38"/>
                    <a:pt x="264" y="38"/>
                    <a:pt x="264" y="38"/>
                  </a:cubicBezTo>
                  <a:cubicBezTo>
                    <a:pt x="434" y="38"/>
                    <a:pt x="434" y="38"/>
                    <a:pt x="434" y="38"/>
                  </a:cubicBezTo>
                  <a:cubicBezTo>
                    <a:pt x="656" y="38"/>
                    <a:pt x="656" y="38"/>
                    <a:pt x="656" y="38"/>
                  </a:cubicBezTo>
                  <a:cubicBezTo>
                    <a:pt x="674" y="38"/>
                    <a:pt x="698" y="20"/>
                    <a:pt x="698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ABB1B262-466E-4612-A942-A8CA946D3F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3175" y="6007100"/>
              <a:ext cx="2663825" cy="187325"/>
            </a:xfrm>
            <a:custGeom>
              <a:avLst/>
              <a:gdLst>
                <a:gd name="T0" fmla="*/ 270 w 710"/>
                <a:gd name="T1" fmla="*/ 50 h 50"/>
                <a:gd name="T2" fmla="*/ 18 w 710"/>
                <a:gd name="T3" fmla="*/ 41 h 50"/>
                <a:gd name="T4" fmla="*/ 3 w 710"/>
                <a:gd name="T5" fmla="*/ 31 h 50"/>
                <a:gd name="T6" fmla="*/ 0 w 710"/>
                <a:gd name="T7" fmla="*/ 29 h 50"/>
                <a:gd name="T8" fmla="*/ 296 w 710"/>
                <a:gd name="T9" fmla="*/ 0 h 50"/>
                <a:gd name="T10" fmla="*/ 306 w 710"/>
                <a:gd name="T11" fmla="*/ 5 h 50"/>
                <a:gd name="T12" fmla="*/ 310 w 710"/>
                <a:gd name="T13" fmla="*/ 9 h 50"/>
                <a:gd name="T14" fmla="*/ 321 w 710"/>
                <a:gd name="T15" fmla="*/ 10 h 50"/>
                <a:gd name="T16" fmla="*/ 322 w 710"/>
                <a:gd name="T17" fmla="*/ 10 h 50"/>
                <a:gd name="T18" fmla="*/ 390 w 710"/>
                <a:gd name="T19" fmla="*/ 10 h 50"/>
                <a:gd name="T20" fmla="*/ 401 w 710"/>
                <a:gd name="T21" fmla="*/ 9 h 50"/>
                <a:gd name="T22" fmla="*/ 404 w 710"/>
                <a:gd name="T23" fmla="*/ 5 h 50"/>
                <a:gd name="T24" fmla="*/ 406 w 710"/>
                <a:gd name="T25" fmla="*/ 0 h 50"/>
                <a:gd name="T26" fmla="*/ 414 w 710"/>
                <a:gd name="T27" fmla="*/ 0 h 50"/>
                <a:gd name="T28" fmla="*/ 710 w 710"/>
                <a:gd name="T29" fmla="*/ 26 h 50"/>
                <a:gd name="T30" fmla="*/ 707 w 710"/>
                <a:gd name="T31" fmla="*/ 31 h 50"/>
                <a:gd name="T32" fmla="*/ 692 w 710"/>
                <a:gd name="T33" fmla="*/ 41 h 50"/>
                <a:gd name="T34" fmla="*/ 662 w 710"/>
                <a:gd name="T35" fmla="*/ 50 h 50"/>
                <a:gd name="T36" fmla="*/ 270 w 710"/>
                <a:gd name="T37" fmla="*/ 38 h 50"/>
                <a:gd name="T38" fmla="*/ 662 w 710"/>
                <a:gd name="T39" fmla="*/ 38 h 50"/>
                <a:gd name="T40" fmla="*/ 696 w 710"/>
                <a:gd name="T41" fmla="*/ 24 h 50"/>
                <a:gd name="T42" fmla="*/ 698 w 710"/>
                <a:gd name="T43" fmla="*/ 23 h 50"/>
                <a:gd name="T44" fmla="*/ 414 w 710"/>
                <a:gd name="T45" fmla="*/ 12 h 50"/>
                <a:gd name="T46" fmla="*/ 404 w 710"/>
                <a:gd name="T47" fmla="*/ 20 h 50"/>
                <a:gd name="T48" fmla="*/ 390 w 710"/>
                <a:gd name="T49" fmla="*/ 22 h 50"/>
                <a:gd name="T50" fmla="*/ 388 w 710"/>
                <a:gd name="T51" fmla="*/ 22 h 50"/>
                <a:gd name="T52" fmla="*/ 321 w 710"/>
                <a:gd name="T53" fmla="*/ 22 h 50"/>
                <a:gd name="T54" fmla="*/ 306 w 710"/>
                <a:gd name="T55" fmla="*/ 20 h 50"/>
                <a:gd name="T56" fmla="*/ 296 w 710"/>
                <a:gd name="T57" fmla="*/ 12 h 50"/>
                <a:gd name="T58" fmla="*/ 12 w 710"/>
                <a:gd name="T59" fmla="*/ 12 h 50"/>
                <a:gd name="T60" fmla="*/ 14 w 710"/>
                <a:gd name="T61" fmla="*/ 24 h 50"/>
                <a:gd name="T62" fmla="*/ 24 w 710"/>
                <a:gd name="T63" fmla="*/ 30 h 50"/>
                <a:gd name="T64" fmla="*/ 48 w 710"/>
                <a:gd name="T65" fmla="*/ 38 h 50"/>
                <a:gd name="T66" fmla="*/ 270 w 710"/>
                <a:gd name="T67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0" h="50">
                  <a:moveTo>
                    <a:pt x="440" y="50"/>
                  </a:moveTo>
                  <a:cubicBezTo>
                    <a:pt x="270" y="50"/>
                    <a:pt x="270" y="50"/>
                    <a:pt x="270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50"/>
                    <a:pt x="26" y="45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9" y="36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307" y="8"/>
                    <a:pt x="307" y="8"/>
                    <a:pt x="310" y="9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2" y="10"/>
                    <a:pt x="316" y="10"/>
                    <a:pt x="321" y="10"/>
                  </a:cubicBezTo>
                  <a:cubicBezTo>
                    <a:pt x="321" y="10"/>
                    <a:pt x="321" y="10"/>
                    <a:pt x="321" y="10"/>
                  </a:cubicBezTo>
                  <a:cubicBezTo>
                    <a:pt x="321" y="10"/>
                    <a:pt x="322" y="10"/>
                    <a:pt x="322" y="10"/>
                  </a:cubicBezTo>
                  <a:cubicBezTo>
                    <a:pt x="322" y="10"/>
                    <a:pt x="322" y="10"/>
                    <a:pt x="322" y="10"/>
                  </a:cubicBezTo>
                  <a:cubicBezTo>
                    <a:pt x="388" y="10"/>
                    <a:pt x="388" y="10"/>
                    <a:pt x="388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0"/>
                    <a:pt x="390" y="10"/>
                  </a:cubicBezTo>
                  <a:cubicBezTo>
                    <a:pt x="394" y="10"/>
                    <a:pt x="398" y="10"/>
                    <a:pt x="401" y="9"/>
                  </a:cubicBezTo>
                  <a:cubicBezTo>
                    <a:pt x="401" y="9"/>
                    <a:pt x="401" y="9"/>
                    <a:pt x="401" y="9"/>
                  </a:cubicBezTo>
                  <a:cubicBezTo>
                    <a:pt x="403" y="8"/>
                    <a:pt x="403" y="8"/>
                    <a:pt x="404" y="5"/>
                  </a:cubicBezTo>
                  <a:cubicBezTo>
                    <a:pt x="404" y="5"/>
                    <a:pt x="404" y="5"/>
                    <a:pt x="404" y="5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710" y="0"/>
                    <a:pt x="710" y="0"/>
                    <a:pt x="710" y="0"/>
                  </a:cubicBezTo>
                  <a:cubicBezTo>
                    <a:pt x="710" y="26"/>
                    <a:pt x="710" y="26"/>
                    <a:pt x="710" y="26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707" y="31"/>
                    <a:pt x="707" y="31"/>
                    <a:pt x="707" y="31"/>
                  </a:cubicBezTo>
                  <a:cubicBezTo>
                    <a:pt x="707" y="31"/>
                    <a:pt x="701" y="36"/>
                    <a:pt x="692" y="41"/>
                  </a:cubicBezTo>
                  <a:cubicBezTo>
                    <a:pt x="692" y="41"/>
                    <a:pt x="692" y="41"/>
                    <a:pt x="692" y="41"/>
                  </a:cubicBezTo>
                  <a:cubicBezTo>
                    <a:pt x="684" y="45"/>
                    <a:pt x="673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440" y="50"/>
                    <a:pt x="440" y="50"/>
                    <a:pt x="440" y="50"/>
                  </a:cubicBezTo>
                  <a:close/>
                  <a:moveTo>
                    <a:pt x="270" y="38"/>
                  </a:moveTo>
                  <a:cubicBezTo>
                    <a:pt x="440" y="38"/>
                    <a:pt x="440" y="38"/>
                    <a:pt x="440" y="38"/>
                  </a:cubicBezTo>
                  <a:cubicBezTo>
                    <a:pt x="662" y="38"/>
                    <a:pt x="662" y="38"/>
                    <a:pt x="662" y="38"/>
                  </a:cubicBezTo>
                  <a:cubicBezTo>
                    <a:pt x="672" y="39"/>
                    <a:pt x="689" y="29"/>
                    <a:pt x="696" y="24"/>
                  </a:cubicBezTo>
                  <a:cubicBezTo>
                    <a:pt x="696" y="24"/>
                    <a:pt x="696" y="24"/>
                    <a:pt x="696" y="24"/>
                  </a:cubicBezTo>
                  <a:cubicBezTo>
                    <a:pt x="697" y="24"/>
                    <a:pt x="697" y="24"/>
                    <a:pt x="698" y="23"/>
                  </a:cubicBezTo>
                  <a:cubicBezTo>
                    <a:pt x="698" y="23"/>
                    <a:pt x="698" y="23"/>
                    <a:pt x="698" y="23"/>
                  </a:cubicBezTo>
                  <a:cubicBezTo>
                    <a:pt x="698" y="12"/>
                    <a:pt x="698" y="12"/>
                    <a:pt x="698" y="12"/>
                  </a:cubicBezTo>
                  <a:cubicBezTo>
                    <a:pt x="414" y="12"/>
                    <a:pt x="414" y="12"/>
                    <a:pt x="414" y="12"/>
                  </a:cubicBezTo>
                  <a:cubicBezTo>
                    <a:pt x="412" y="16"/>
                    <a:pt x="408" y="19"/>
                    <a:pt x="404" y="20"/>
                  </a:cubicBezTo>
                  <a:cubicBezTo>
                    <a:pt x="404" y="20"/>
                    <a:pt x="404" y="20"/>
                    <a:pt x="404" y="20"/>
                  </a:cubicBezTo>
                  <a:cubicBezTo>
                    <a:pt x="399" y="22"/>
                    <a:pt x="394" y="22"/>
                    <a:pt x="390" y="22"/>
                  </a:cubicBezTo>
                  <a:cubicBezTo>
                    <a:pt x="390" y="22"/>
                    <a:pt x="390" y="22"/>
                    <a:pt x="390" y="22"/>
                  </a:cubicBezTo>
                  <a:cubicBezTo>
                    <a:pt x="389" y="22"/>
                    <a:pt x="389" y="22"/>
                    <a:pt x="388" y="22"/>
                  </a:cubicBezTo>
                  <a:cubicBezTo>
                    <a:pt x="388" y="22"/>
                    <a:pt x="388" y="22"/>
                    <a:pt x="388" y="22"/>
                  </a:cubicBezTo>
                  <a:cubicBezTo>
                    <a:pt x="322" y="22"/>
                    <a:pt x="322" y="22"/>
                    <a:pt x="322" y="22"/>
                  </a:cubicBezTo>
                  <a:cubicBezTo>
                    <a:pt x="321" y="22"/>
                    <a:pt x="321" y="22"/>
                    <a:pt x="321" y="22"/>
                  </a:cubicBezTo>
                  <a:cubicBezTo>
                    <a:pt x="321" y="22"/>
                    <a:pt x="321" y="22"/>
                    <a:pt x="321" y="22"/>
                  </a:cubicBezTo>
                  <a:cubicBezTo>
                    <a:pt x="316" y="22"/>
                    <a:pt x="311" y="22"/>
                    <a:pt x="306" y="20"/>
                  </a:cubicBezTo>
                  <a:cubicBezTo>
                    <a:pt x="306" y="20"/>
                    <a:pt x="306" y="20"/>
                    <a:pt x="306" y="20"/>
                  </a:cubicBezTo>
                  <a:cubicBezTo>
                    <a:pt x="302" y="19"/>
                    <a:pt x="298" y="16"/>
                    <a:pt x="296" y="12"/>
                  </a:cubicBezTo>
                  <a:cubicBezTo>
                    <a:pt x="296" y="12"/>
                    <a:pt x="296" y="12"/>
                    <a:pt x="29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4"/>
                    <a:pt x="13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6" y="26"/>
                    <a:pt x="20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31" y="34"/>
                    <a:pt x="41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270" y="38"/>
                    <a:pt x="270" y="38"/>
                    <a:pt x="270" y="38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6C69CD2B-3585-43ED-BBE5-CBF57AC2AA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7400" y="4176713"/>
              <a:ext cx="723900" cy="779463"/>
            </a:xfrm>
            <a:custGeom>
              <a:avLst/>
              <a:gdLst>
                <a:gd name="T0" fmla="*/ 172 w 193"/>
                <a:gd name="T1" fmla="*/ 207 h 207"/>
                <a:gd name="T2" fmla="*/ 172 w 193"/>
                <a:gd name="T3" fmla="*/ 186 h 207"/>
                <a:gd name="T4" fmla="*/ 193 w 193"/>
                <a:gd name="T5" fmla="*/ 146 h 207"/>
                <a:gd name="T6" fmla="*/ 193 w 193"/>
                <a:gd name="T7" fmla="*/ 57 h 207"/>
                <a:gd name="T8" fmla="*/ 192 w 193"/>
                <a:gd name="T9" fmla="*/ 38 h 207"/>
                <a:gd name="T10" fmla="*/ 173 w 193"/>
                <a:gd name="T11" fmla="*/ 19 h 207"/>
                <a:gd name="T12" fmla="*/ 154 w 193"/>
                <a:gd name="T13" fmla="*/ 33 h 207"/>
                <a:gd name="T14" fmla="*/ 154 w 193"/>
                <a:gd name="T15" fmla="*/ 28 h 207"/>
                <a:gd name="T16" fmla="*/ 135 w 193"/>
                <a:gd name="T17" fmla="*/ 9 h 207"/>
                <a:gd name="T18" fmla="*/ 116 w 193"/>
                <a:gd name="T19" fmla="*/ 28 h 207"/>
                <a:gd name="T20" fmla="*/ 116 w 193"/>
                <a:gd name="T21" fmla="*/ 19 h 207"/>
                <a:gd name="T22" fmla="*/ 97 w 193"/>
                <a:gd name="T23" fmla="*/ 0 h 207"/>
                <a:gd name="T24" fmla="*/ 78 w 193"/>
                <a:gd name="T25" fmla="*/ 19 h 207"/>
                <a:gd name="T26" fmla="*/ 78 w 193"/>
                <a:gd name="T27" fmla="*/ 30 h 207"/>
                <a:gd name="T28" fmla="*/ 78 w 193"/>
                <a:gd name="T29" fmla="*/ 31 h 207"/>
                <a:gd name="T30" fmla="*/ 59 w 193"/>
                <a:gd name="T31" fmla="*/ 11 h 207"/>
                <a:gd name="T32" fmla="*/ 39 w 193"/>
                <a:gd name="T33" fmla="*/ 31 h 207"/>
                <a:gd name="T34" fmla="*/ 39 w 193"/>
                <a:gd name="T35" fmla="*/ 112 h 207"/>
                <a:gd name="T36" fmla="*/ 39 w 193"/>
                <a:gd name="T37" fmla="*/ 102 h 207"/>
                <a:gd name="T38" fmla="*/ 39 w 193"/>
                <a:gd name="T39" fmla="*/ 63 h 207"/>
                <a:gd name="T40" fmla="*/ 10 w 193"/>
                <a:gd name="T41" fmla="*/ 34 h 207"/>
                <a:gd name="T42" fmla="*/ 0 w 193"/>
                <a:gd name="T43" fmla="*/ 34 h 207"/>
                <a:gd name="T44" fmla="*/ 0 w 193"/>
                <a:gd name="T45" fmla="*/ 34 h 207"/>
                <a:gd name="T46" fmla="*/ 0 w 193"/>
                <a:gd name="T47" fmla="*/ 71 h 207"/>
                <a:gd name="T48" fmla="*/ 0 w 193"/>
                <a:gd name="T49" fmla="*/ 71 h 207"/>
                <a:gd name="T50" fmla="*/ 0 w 193"/>
                <a:gd name="T51" fmla="*/ 119 h 207"/>
                <a:gd name="T52" fmla="*/ 55 w 193"/>
                <a:gd name="T53" fmla="*/ 183 h 207"/>
                <a:gd name="T54" fmla="*/ 78 w 193"/>
                <a:gd name="T55" fmla="*/ 195 h 207"/>
                <a:gd name="T56" fmla="*/ 78 w 193"/>
                <a:gd name="T5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3" h="207">
                  <a:moveTo>
                    <a:pt x="172" y="207"/>
                  </a:moveTo>
                  <a:cubicBezTo>
                    <a:pt x="172" y="186"/>
                    <a:pt x="172" y="186"/>
                    <a:pt x="172" y="186"/>
                  </a:cubicBezTo>
                  <a:cubicBezTo>
                    <a:pt x="185" y="177"/>
                    <a:pt x="193" y="162"/>
                    <a:pt x="193" y="146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2" y="27"/>
                    <a:pt x="184" y="19"/>
                    <a:pt x="173" y="19"/>
                  </a:cubicBezTo>
                  <a:cubicBezTo>
                    <a:pt x="163" y="19"/>
                    <a:pt x="154" y="23"/>
                    <a:pt x="154" y="33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4" y="18"/>
                    <a:pt x="146" y="9"/>
                    <a:pt x="135" y="9"/>
                  </a:cubicBezTo>
                  <a:cubicBezTo>
                    <a:pt x="125" y="9"/>
                    <a:pt x="116" y="18"/>
                    <a:pt x="116" y="28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8"/>
                    <a:pt x="108" y="0"/>
                    <a:pt x="97" y="0"/>
                  </a:cubicBezTo>
                  <a:cubicBezTo>
                    <a:pt x="87" y="0"/>
                    <a:pt x="78" y="8"/>
                    <a:pt x="78" y="19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1"/>
                    <a:pt x="78" y="31"/>
                    <a:pt x="78" y="31"/>
                  </a:cubicBezTo>
                  <a:cubicBezTo>
                    <a:pt x="78" y="20"/>
                    <a:pt x="69" y="11"/>
                    <a:pt x="59" y="11"/>
                  </a:cubicBezTo>
                  <a:cubicBezTo>
                    <a:pt x="48" y="11"/>
                    <a:pt x="39" y="20"/>
                    <a:pt x="39" y="31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47"/>
                    <a:pt x="26" y="34"/>
                    <a:pt x="1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61" y="189"/>
                    <a:pt x="69" y="193"/>
                    <a:pt x="78" y="195"/>
                  </a:cubicBezTo>
                  <a:cubicBezTo>
                    <a:pt x="78" y="207"/>
                    <a:pt x="78" y="207"/>
                    <a:pt x="78" y="207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8C7C52D1-5EC4-49F0-A25E-01E69F3785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45175" y="4152900"/>
              <a:ext cx="768350" cy="803275"/>
            </a:xfrm>
            <a:custGeom>
              <a:avLst/>
              <a:gdLst>
                <a:gd name="T0" fmla="*/ 172 w 205"/>
                <a:gd name="T1" fmla="*/ 189 h 213"/>
                <a:gd name="T2" fmla="*/ 193 w 205"/>
                <a:gd name="T3" fmla="*/ 152 h 213"/>
                <a:gd name="T4" fmla="*/ 193 w 205"/>
                <a:gd name="T5" fmla="*/ 63 h 213"/>
                <a:gd name="T6" fmla="*/ 192 w 205"/>
                <a:gd name="T7" fmla="*/ 44 h 213"/>
                <a:gd name="T8" fmla="*/ 179 w 205"/>
                <a:gd name="T9" fmla="*/ 31 h 213"/>
                <a:gd name="T10" fmla="*/ 169 w 205"/>
                <a:gd name="T11" fmla="*/ 33 h 213"/>
                <a:gd name="T12" fmla="*/ 166 w 205"/>
                <a:gd name="T13" fmla="*/ 39 h 213"/>
                <a:gd name="T14" fmla="*/ 154 w 205"/>
                <a:gd name="T15" fmla="*/ 38 h 213"/>
                <a:gd name="T16" fmla="*/ 154 w 205"/>
                <a:gd name="T17" fmla="*/ 34 h 213"/>
                <a:gd name="T18" fmla="*/ 141 w 205"/>
                <a:gd name="T19" fmla="*/ 21 h 213"/>
                <a:gd name="T20" fmla="*/ 128 w 205"/>
                <a:gd name="T21" fmla="*/ 34 h 213"/>
                <a:gd name="T22" fmla="*/ 116 w 205"/>
                <a:gd name="T23" fmla="*/ 25 h 213"/>
                <a:gd name="T24" fmla="*/ 103 w 205"/>
                <a:gd name="T25" fmla="*/ 12 h 213"/>
                <a:gd name="T26" fmla="*/ 90 w 205"/>
                <a:gd name="T27" fmla="*/ 25 h 213"/>
                <a:gd name="T28" fmla="*/ 90 w 205"/>
                <a:gd name="T29" fmla="*/ 36 h 213"/>
                <a:gd name="T30" fmla="*/ 90 w 205"/>
                <a:gd name="T31" fmla="*/ 37 h 213"/>
                <a:gd name="T32" fmla="*/ 84 w 205"/>
                <a:gd name="T33" fmla="*/ 38 h 213"/>
                <a:gd name="T34" fmla="*/ 84 w 205"/>
                <a:gd name="T35" fmla="*/ 37 h 213"/>
                <a:gd name="T36" fmla="*/ 84 w 205"/>
                <a:gd name="T37" fmla="*/ 37 h 213"/>
                <a:gd name="T38" fmla="*/ 81 w 205"/>
                <a:gd name="T39" fmla="*/ 37 h 213"/>
                <a:gd name="T40" fmla="*/ 78 w 205"/>
                <a:gd name="T41" fmla="*/ 37 h 213"/>
                <a:gd name="T42" fmla="*/ 65 w 205"/>
                <a:gd name="T43" fmla="*/ 23 h 213"/>
                <a:gd name="T44" fmla="*/ 51 w 205"/>
                <a:gd name="T45" fmla="*/ 37 h 213"/>
                <a:gd name="T46" fmla="*/ 39 w 205"/>
                <a:gd name="T47" fmla="*/ 118 h 213"/>
                <a:gd name="T48" fmla="*/ 39 w 205"/>
                <a:gd name="T49" fmla="*/ 69 h 213"/>
                <a:gd name="T50" fmla="*/ 16 w 205"/>
                <a:gd name="T51" fmla="*/ 46 h 213"/>
                <a:gd name="T52" fmla="*/ 12 w 205"/>
                <a:gd name="T53" fmla="*/ 76 h 213"/>
                <a:gd name="T54" fmla="*/ 12 w 205"/>
                <a:gd name="T55" fmla="*/ 77 h 213"/>
                <a:gd name="T56" fmla="*/ 65 w 205"/>
                <a:gd name="T57" fmla="*/ 184 h 213"/>
                <a:gd name="T58" fmla="*/ 85 w 205"/>
                <a:gd name="T59" fmla="*/ 195 h 213"/>
                <a:gd name="T60" fmla="*/ 90 w 205"/>
                <a:gd name="T61" fmla="*/ 213 h 213"/>
                <a:gd name="T62" fmla="*/ 78 w 205"/>
                <a:gd name="T63" fmla="*/ 206 h 213"/>
                <a:gd name="T64" fmla="*/ 57 w 205"/>
                <a:gd name="T65" fmla="*/ 193 h 213"/>
                <a:gd name="T66" fmla="*/ 0 w 205"/>
                <a:gd name="T67" fmla="*/ 127 h 213"/>
                <a:gd name="T68" fmla="*/ 0 w 205"/>
                <a:gd name="T69" fmla="*/ 78 h 213"/>
                <a:gd name="T70" fmla="*/ 0 w 205"/>
                <a:gd name="T71" fmla="*/ 77 h 213"/>
                <a:gd name="T72" fmla="*/ 0 w 205"/>
                <a:gd name="T73" fmla="*/ 76 h 213"/>
                <a:gd name="T74" fmla="*/ 0 w 205"/>
                <a:gd name="T75" fmla="*/ 40 h 213"/>
                <a:gd name="T76" fmla="*/ 0 w 205"/>
                <a:gd name="T77" fmla="*/ 39 h 213"/>
                <a:gd name="T78" fmla="*/ 0 w 205"/>
                <a:gd name="T79" fmla="*/ 36 h 213"/>
                <a:gd name="T80" fmla="*/ 6 w 205"/>
                <a:gd name="T81" fmla="*/ 34 h 213"/>
                <a:gd name="T82" fmla="*/ 6 w 205"/>
                <a:gd name="T83" fmla="*/ 34 h 213"/>
                <a:gd name="T84" fmla="*/ 16 w 205"/>
                <a:gd name="T85" fmla="*/ 34 h 213"/>
                <a:gd name="T86" fmla="*/ 39 w 205"/>
                <a:gd name="T87" fmla="*/ 43 h 213"/>
                <a:gd name="T88" fmla="*/ 65 w 205"/>
                <a:gd name="T89" fmla="*/ 11 h 213"/>
                <a:gd name="T90" fmla="*/ 80 w 205"/>
                <a:gd name="T91" fmla="*/ 16 h 213"/>
                <a:gd name="T92" fmla="*/ 103 w 205"/>
                <a:gd name="T93" fmla="*/ 0 h 213"/>
                <a:gd name="T94" fmla="*/ 126 w 205"/>
                <a:gd name="T95" fmla="*/ 15 h 213"/>
                <a:gd name="T96" fmla="*/ 141 w 205"/>
                <a:gd name="T97" fmla="*/ 9 h 213"/>
                <a:gd name="T98" fmla="*/ 163 w 205"/>
                <a:gd name="T99" fmla="*/ 23 h 213"/>
                <a:gd name="T100" fmla="*/ 179 w 205"/>
                <a:gd name="T101" fmla="*/ 19 h 213"/>
                <a:gd name="T102" fmla="*/ 204 w 205"/>
                <a:gd name="T103" fmla="*/ 44 h 213"/>
                <a:gd name="T104" fmla="*/ 205 w 205"/>
                <a:gd name="T105" fmla="*/ 63 h 213"/>
                <a:gd name="T106" fmla="*/ 184 w 205"/>
                <a:gd name="T107" fmla="*/ 195 h 213"/>
                <a:gd name="T108" fmla="*/ 184 w 205"/>
                <a:gd name="T109" fmla="*/ 213 h 213"/>
                <a:gd name="T110" fmla="*/ 172 w 205"/>
                <a:gd name="T111" fmla="*/ 213 h 213"/>
                <a:gd name="T112" fmla="*/ 5 w 205"/>
                <a:gd name="T113" fmla="*/ 46 h 213"/>
                <a:gd name="T114" fmla="*/ 5 w 205"/>
                <a:gd name="T115" fmla="*/ 46 h 213"/>
                <a:gd name="T116" fmla="*/ 81 w 205"/>
                <a:gd name="T117" fmla="*/ 37 h 213"/>
                <a:gd name="T118" fmla="*/ 84 w 205"/>
                <a:gd name="T119" fmla="*/ 3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" h="213">
                  <a:moveTo>
                    <a:pt x="172" y="213"/>
                  </a:moveTo>
                  <a:cubicBezTo>
                    <a:pt x="172" y="189"/>
                    <a:pt x="172" y="189"/>
                    <a:pt x="172" y="189"/>
                  </a:cubicBezTo>
                  <a:cubicBezTo>
                    <a:pt x="175" y="188"/>
                    <a:pt x="175" y="188"/>
                    <a:pt x="175" y="188"/>
                  </a:cubicBezTo>
                  <a:cubicBezTo>
                    <a:pt x="186" y="179"/>
                    <a:pt x="193" y="166"/>
                    <a:pt x="193" y="152"/>
                  </a:cubicBezTo>
                  <a:cubicBezTo>
                    <a:pt x="193" y="152"/>
                    <a:pt x="193" y="152"/>
                    <a:pt x="193" y="152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7"/>
                    <a:pt x="186" y="31"/>
                    <a:pt x="179" y="31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75" y="31"/>
                    <a:pt x="171" y="32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7" y="34"/>
                    <a:pt x="166" y="35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54" y="39"/>
                    <a:pt x="154" y="39"/>
                    <a:pt x="154" y="39"/>
                  </a:cubicBezTo>
                  <a:cubicBezTo>
                    <a:pt x="154" y="39"/>
                    <a:pt x="154" y="38"/>
                    <a:pt x="154" y="38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27"/>
                    <a:pt x="148" y="21"/>
                    <a:pt x="141" y="21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4" y="21"/>
                    <a:pt x="128" y="27"/>
                    <a:pt x="128" y="34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18"/>
                    <a:pt x="110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96" y="12"/>
                    <a:pt x="90" y="18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7" y="37"/>
                    <a:pt x="86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8" y="29"/>
                    <a:pt x="72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57" y="23"/>
                    <a:pt x="51" y="29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57"/>
                    <a:pt x="28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71" y="190"/>
                    <a:pt x="78" y="193"/>
                    <a:pt x="85" y="195"/>
                  </a:cubicBezTo>
                  <a:cubicBezTo>
                    <a:pt x="85" y="195"/>
                    <a:pt x="85" y="195"/>
                    <a:pt x="85" y="195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0" y="213"/>
                    <a:pt x="90" y="213"/>
                    <a:pt x="90" y="213"/>
                  </a:cubicBezTo>
                  <a:cubicBezTo>
                    <a:pt x="78" y="213"/>
                    <a:pt x="78" y="213"/>
                    <a:pt x="78" y="213"/>
                  </a:cubicBezTo>
                  <a:cubicBezTo>
                    <a:pt x="78" y="206"/>
                    <a:pt x="78" y="206"/>
                    <a:pt x="78" y="206"/>
                  </a:cubicBezTo>
                  <a:cubicBezTo>
                    <a:pt x="70" y="203"/>
                    <a:pt x="63" y="199"/>
                    <a:pt x="57" y="193"/>
                  </a:cubicBezTo>
                  <a:cubicBezTo>
                    <a:pt x="57" y="193"/>
                    <a:pt x="57" y="193"/>
                    <a:pt x="57" y="193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5" y="34"/>
                    <a:pt x="33" y="38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23"/>
                    <a:pt x="50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70" y="11"/>
                    <a:pt x="76" y="13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3" y="7"/>
                    <a:pt x="9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2" y="6"/>
                    <a:pt x="126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30" y="11"/>
                    <a:pt x="135" y="9"/>
                    <a:pt x="141" y="9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51" y="9"/>
                    <a:pt x="159" y="15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8" y="20"/>
                    <a:pt x="173" y="19"/>
                    <a:pt x="17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93" y="19"/>
                    <a:pt x="204" y="30"/>
                    <a:pt x="204" y="44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152"/>
                    <a:pt x="205" y="152"/>
                    <a:pt x="205" y="152"/>
                  </a:cubicBezTo>
                  <a:cubicBezTo>
                    <a:pt x="205" y="169"/>
                    <a:pt x="197" y="185"/>
                    <a:pt x="184" y="195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72" y="213"/>
                    <a:pt x="172" y="213"/>
                    <a:pt x="172" y="213"/>
                  </a:cubicBezTo>
                  <a:close/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lose/>
                  <a:moveTo>
                    <a:pt x="81" y="37"/>
                  </a:moveTo>
                  <a:cubicBezTo>
                    <a:pt x="84" y="37"/>
                    <a:pt x="84" y="37"/>
                    <a:pt x="84" y="37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3" y="38"/>
                    <a:pt x="82" y="37"/>
                    <a:pt x="81" y="37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B6761215-8ADA-4A2A-B21C-2F397419D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8475" y="4289425"/>
              <a:ext cx="107950" cy="180975"/>
            </a:xfrm>
            <a:custGeom>
              <a:avLst/>
              <a:gdLst>
                <a:gd name="T0" fmla="*/ 3 w 29"/>
                <a:gd name="T1" fmla="*/ 48 h 48"/>
                <a:gd name="T2" fmla="*/ 29 w 29"/>
                <a:gd name="T3" fmla="*/ 48 h 48"/>
                <a:gd name="T4" fmla="*/ 29 w 29"/>
                <a:gd name="T5" fmla="*/ 0 h 48"/>
                <a:gd name="T6" fmla="*/ 3 w 29"/>
                <a:gd name="T7" fmla="*/ 0 h 48"/>
                <a:gd name="T8" fmla="*/ 0 w 29"/>
                <a:gd name="T9" fmla="*/ 6 h 48"/>
                <a:gd name="T10" fmla="*/ 0 w 29"/>
                <a:gd name="T11" fmla="*/ 42 h 48"/>
                <a:gd name="T12" fmla="*/ 3 w 2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8">
                  <a:moveTo>
                    <a:pt x="3" y="48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2" y="48"/>
                    <a:pt x="3" y="48"/>
                  </a:cubicBez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428B443B-F148-46EF-B3E2-AD78A6A483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56250" y="4267200"/>
              <a:ext cx="153988" cy="225425"/>
            </a:xfrm>
            <a:custGeom>
              <a:avLst/>
              <a:gdLst>
                <a:gd name="T0" fmla="*/ 9 w 41"/>
                <a:gd name="T1" fmla="*/ 60 h 60"/>
                <a:gd name="T2" fmla="*/ 9 w 41"/>
                <a:gd name="T3" fmla="*/ 54 h 60"/>
                <a:gd name="T4" fmla="*/ 13 w 41"/>
                <a:gd name="T5" fmla="*/ 49 h 60"/>
                <a:gd name="T6" fmla="*/ 9 w 41"/>
                <a:gd name="T7" fmla="*/ 54 h 60"/>
                <a:gd name="T8" fmla="*/ 9 w 41"/>
                <a:gd name="T9" fmla="*/ 60 h 60"/>
                <a:gd name="T10" fmla="*/ 9 w 41"/>
                <a:gd name="T11" fmla="*/ 60 h 60"/>
                <a:gd name="T12" fmla="*/ 9 w 41"/>
                <a:gd name="T13" fmla="*/ 60 h 60"/>
                <a:gd name="T14" fmla="*/ 2 w 41"/>
                <a:gd name="T15" fmla="*/ 55 h 60"/>
                <a:gd name="T16" fmla="*/ 2 w 41"/>
                <a:gd name="T17" fmla="*/ 55 h 60"/>
                <a:gd name="T18" fmla="*/ 0 w 41"/>
                <a:gd name="T19" fmla="*/ 48 h 60"/>
                <a:gd name="T20" fmla="*/ 0 w 41"/>
                <a:gd name="T21" fmla="*/ 48 h 60"/>
                <a:gd name="T22" fmla="*/ 0 w 41"/>
                <a:gd name="T23" fmla="*/ 12 h 60"/>
                <a:gd name="T24" fmla="*/ 2 w 41"/>
                <a:gd name="T25" fmla="*/ 5 h 60"/>
                <a:gd name="T26" fmla="*/ 2 w 41"/>
                <a:gd name="T27" fmla="*/ 5 h 60"/>
                <a:gd name="T28" fmla="*/ 9 w 41"/>
                <a:gd name="T29" fmla="*/ 0 h 60"/>
                <a:gd name="T30" fmla="*/ 9 w 41"/>
                <a:gd name="T31" fmla="*/ 0 h 60"/>
                <a:gd name="T32" fmla="*/ 35 w 41"/>
                <a:gd name="T33" fmla="*/ 0 h 60"/>
                <a:gd name="T34" fmla="*/ 41 w 41"/>
                <a:gd name="T35" fmla="*/ 6 h 60"/>
                <a:gd name="T36" fmla="*/ 41 w 41"/>
                <a:gd name="T37" fmla="*/ 6 h 60"/>
                <a:gd name="T38" fmla="*/ 41 w 41"/>
                <a:gd name="T39" fmla="*/ 54 h 60"/>
                <a:gd name="T40" fmla="*/ 39 w 41"/>
                <a:gd name="T41" fmla="*/ 58 h 60"/>
                <a:gd name="T42" fmla="*/ 39 w 41"/>
                <a:gd name="T43" fmla="*/ 58 h 60"/>
                <a:gd name="T44" fmla="*/ 35 w 41"/>
                <a:gd name="T45" fmla="*/ 60 h 60"/>
                <a:gd name="T46" fmla="*/ 35 w 41"/>
                <a:gd name="T47" fmla="*/ 60 h 60"/>
                <a:gd name="T48" fmla="*/ 9 w 41"/>
                <a:gd name="T49" fmla="*/ 60 h 60"/>
                <a:gd name="T50" fmla="*/ 29 w 41"/>
                <a:gd name="T51" fmla="*/ 48 h 60"/>
                <a:gd name="T52" fmla="*/ 29 w 41"/>
                <a:gd name="T53" fmla="*/ 12 h 60"/>
                <a:gd name="T54" fmla="*/ 12 w 41"/>
                <a:gd name="T55" fmla="*/ 12 h 60"/>
                <a:gd name="T56" fmla="*/ 12 w 41"/>
                <a:gd name="T57" fmla="*/ 48 h 60"/>
                <a:gd name="T58" fmla="*/ 29 w 41"/>
                <a:gd name="T59" fmla="*/ 48 h 60"/>
                <a:gd name="T60" fmla="*/ 6 w 41"/>
                <a:gd name="T61" fmla="*/ 12 h 60"/>
                <a:gd name="T62" fmla="*/ 5 w 41"/>
                <a:gd name="T63" fmla="*/ 10 h 60"/>
                <a:gd name="T64" fmla="*/ 5 w 41"/>
                <a:gd name="T65" fmla="*/ 10 h 60"/>
                <a:gd name="T66" fmla="*/ 6 w 41"/>
                <a:gd name="T67" fmla="*/ 12 h 60"/>
                <a:gd name="T68" fmla="*/ 4 w 41"/>
                <a:gd name="T69" fmla="*/ 10 h 60"/>
                <a:gd name="T70" fmla="*/ 4 w 41"/>
                <a:gd name="T71" fmla="*/ 10 h 60"/>
                <a:gd name="T72" fmla="*/ 4 w 41"/>
                <a:gd name="T73" fmla="*/ 10 h 60"/>
                <a:gd name="T74" fmla="*/ 4 w 41"/>
                <a:gd name="T75" fmla="*/ 10 h 60"/>
                <a:gd name="T76" fmla="*/ 4 w 41"/>
                <a:gd name="T7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60">
                  <a:moveTo>
                    <a:pt x="9" y="60"/>
                  </a:moveTo>
                  <a:cubicBezTo>
                    <a:pt x="9" y="54"/>
                    <a:pt x="9" y="54"/>
                    <a:pt x="9" y="5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5" y="59"/>
                    <a:pt x="3" y="57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3"/>
                    <a:pt x="0" y="5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3"/>
                    <a:pt x="5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9" y="0"/>
                    <a:pt x="41" y="3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5"/>
                    <a:pt x="41" y="57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9"/>
                    <a:pt x="37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9" y="60"/>
                    <a:pt x="9" y="60"/>
                    <a:pt x="9" y="60"/>
                  </a:cubicBezTo>
                  <a:close/>
                  <a:moveTo>
                    <a:pt x="29" y="48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29" y="48"/>
                    <a:pt x="29" y="48"/>
                    <a:pt x="29" y="48"/>
                  </a:cubicBezTo>
                  <a:close/>
                  <a:moveTo>
                    <a:pt x="6" y="12"/>
                  </a:moveTo>
                  <a:cubicBezTo>
                    <a:pt x="6" y="11"/>
                    <a:pt x="5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6" y="1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85">
              <a:extLst>
                <a:ext uri="{FF2B5EF4-FFF2-40B4-BE49-F238E27FC236}">
                  <a16:creationId xmlns:a16="http://schemas.microsoft.com/office/drawing/2014/main" id="{5F30DA3C-39E3-48C9-B4C5-03A3A75BC3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86425" y="4289425"/>
              <a:ext cx="1281113" cy="180975"/>
            </a:xfrm>
            <a:prstGeom prst="rect">
              <a:avLst/>
            </a:prstGeom>
            <a:solidFill>
              <a:srgbClr val="88D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AF27EF51-B62E-4EE1-B258-C8D061C86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6425" y="4289425"/>
              <a:ext cx="1281113" cy="180975"/>
            </a:xfrm>
            <a:custGeom>
              <a:avLst/>
              <a:gdLst>
                <a:gd name="T0" fmla="*/ 807 w 807"/>
                <a:gd name="T1" fmla="*/ 0 h 114"/>
                <a:gd name="T2" fmla="*/ 0 w 807"/>
                <a:gd name="T3" fmla="*/ 0 h 114"/>
                <a:gd name="T4" fmla="*/ 0 w 807"/>
                <a:gd name="T5" fmla="*/ 114 h 114"/>
                <a:gd name="T6" fmla="*/ 807 w 807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114">
                  <a:moveTo>
                    <a:pt x="807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807" y="1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8E02855B-401B-4432-B358-3219E5647D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4200" y="4267200"/>
              <a:ext cx="1325563" cy="225425"/>
            </a:xfrm>
            <a:custGeom>
              <a:avLst/>
              <a:gdLst>
                <a:gd name="T0" fmla="*/ 6 w 353"/>
                <a:gd name="T1" fmla="*/ 60 h 60"/>
                <a:gd name="T2" fmla="*/ 2 w 353"/>
                <a:gd name="T3" fmla="*/ 58 h 60"/>
                <a:gd name="T4" fmla="*/ 2 w 353"/>
                <a:gd name="T5" fmla="*/ 58 h 60"/>
                <a:gd name="T6" fmla="*/ 0 w 353"/>
                <a:gd name="T7" fmla="*/ 54 h 60"/>
                <a:gd name="T8" fmla="*/ 0 w 353"/>
                <a:gd name="T9" fmla="*/ 54 h 60"/>
                <a:gd name="T10" fmla="*/ 0 w 353"/>
                <a:gd name="T11" fmla="*/ 6 h 60"/>
                <a:gd name="T12" fmla="*/ 2 w 353"/>
                <a:gd name="T13" fmla="*/ 2 h 60"/>
                <a:gd name="T14" fmla="*/ 2 w 353"/>
                <a:gd name="T15" fmla="*/ 2 h 60"/>
                <a:gd name="T16" fmla="*/ 6 w 353"/>
                <a:gd name="T17" fmla="*/ 0 h 60"/>
                <a:gd name="T18" fmla="*/ 6 w 353"/>
                <a:gd name="T19" fmla="*/ 0 h 60"/>
                <a:gd name="T20" fmla="*/ 347 w 353"/>
                <a:gd name="T21" fmla="*/ 0 h 60"/>
                <a:gd name="T22" fmla="*/ 353 w 353"/>
                <a:gd name="T23" fmla="*/ 6 h 60"/>
                <a:gd name="T24" fmla="*/ 353 w 353"/>
                <a:gd name="T25" fmla="*/ 6 h 60"/>
                <a:gd name="T26" fmla="*/ 347 w 353"/>
                <a:gd name="T27" fmla="*/ 12 h 60"/>
                <a:gd name="T28" fmla="*/ 347 w 353"/>
                <a:gd name="T29" fmla="*/ 12 h 60"/>
                <a:gd name="T30" fmla="*/ 12 w 353"/>
                <a:gd name="T31" fmla="*/ 12 h 60"/>
                <a:gd name="T32" fmla="*/ 12 w 353"/>
                <a:gd name="T33" fmla="*/ 48 h 60"/>
                <a:gd name="T34" fmla="*/ 347 w 353"/>
                <a:gd name="T35" fmla="*/ 48 h 60"/>
                <a:gd name="T36" fmla="*/ 353 w 353"/>
                <a:gd name="T37" fmla="*/ 54 h 60"/>
                <a:gd name="T38" fmla="*/ 353 w 353"/>
                <a:gd name="T39" fmla="*/ 54 h 60"/>
                <a:gd name="T40" fmla="*/ 347 w 353"/>
                <a:gd name="T41" fmla="*/ 60 h 60"/>
                <a:gd name="T42" fmla="*/ 347 w 353"/>
                <a:gd name="T43" fmla="*/ 60 h 60"/>
                <a:gd name="T44" fmla="*/ 6 w 353"/>
                <a:gd name="T4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3" h="60">
                  <a:moveTo>
                    <a:pt x="6" y="60"/>
                  </a:moveTo>
                  <a:cubicBezTo>
                    <a:pt x="5" y="60"/>
                    <a:pt x="3" y="59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0" y="55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50" y="0"/>
                    <a:pt x="353" y="3"/>
                    <a:pt x="353" y="6"/>
                  </a:cubicBezTo>
                  <a:cubicBezTo>
                    <a:pt x="353" y="6"/>
                    <a:pt x="353" y="6"/>
                    <a:pt x="353" y="6"/>
                  </a:cubicBezTo>
                  <a:cubicBezTo>
                    <a:pt x="353" y="10"/>
                    <a:pt x="350" y="12"/>
                    <a:pt x="347" y="12"/>
                  </a:cubicBezTo>
                  <a:cubicBezTo>
                    <a:pt x="347" y="12"/>
                    <a:pt x="347" y="12"/>
                    <a:pt x="347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347" y="48"/>
                    <a:pt x="347" y="48"/>
                    <a:pt x="347" y="48"/>
                  </a:cubicBezTo>
                  <a:cubicBezTo>
                    <a:pt x="350" y="48"/>
                    <a:pt x="353" y="50"/>
                    <a:pt x="353" y="54"/>
                  </a:cubicBezTo>
                  <a:cubicBezTo>
                    <a:pt x="353" y="54"/>
                    <a:pt x="353" y="54"/>
                    <a:pt x="353" y="54"/>
                  </a:cubicBezTo>
                  <a:cubicBezTo>
                    <a:pt x="353" y="57"/>
                    <a:pt x="350" y="60"/>
                    <a:pt x="347" y="60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6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4B9C5812-49E5-4806-B2AF-A90247177D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6425" y="4289425"/>
              <a:ext cx="193675" cy="180975"/>
            </a:xfrm>
            <a:custGeom>
              <a:avLst/>
              <a:gdLst>
                <a:gd name="T0" fmla="*/ 0 w 52"/>
                <a:gd name="T1" fmla="*/ 24 h 48"/>
                <a:gd name="T2" fmla="*/ 2 w 52"/>
                <a:gd name="T3" fmla="*/ 48 h 48"/>
                <a:gd name="T4" fmla="*/ 52 w 52"/>
                <a:gd name="T5" fmla="*/ 24 h 48"/>
                <a:gd name="T6" fmla="*/ 2 w 52"/>
                <a:gd name="T7" fmla="*/ 0 h 48"/>
                <a:gd name="T8" fmla="*/ 0 w 52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8">
                  <a:moveTo>
                    <a:pt x="0" y="24"/>
                  </a:moveTo>
                  <a:cubicBezTo>
                    <a:pt x="0" y="32"/>
                    <a:pt x="1" y="40"/>
                    <a:pt x="2" y="48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8"/>
                    <a:pt x="0" y="16"/>
                    <a:pt x="0" y="24"/>
                  </a:cubicBezTo>
                  <a:close/>
                </a:path>
              </a:pathLst>
            </a:custGeom>
            <a:solidFill>
              <a:srgbClr val="F6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B15DADEA-6B7B-40BD-BCA1-8734148493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32613" y="4267200"/>
              <a:ext cx="241300" cy="225425"/>
            </a:xfrm>
            <a:custGeom>
              <a:avLst/>
              <a:gdLst>
                <a:gd name="T0" fmla="*/ 6 w 64"/>
                <a:gd name="T1" fmla="*/ 59 h 60"/>
                <a:gd name="T2" fmla="*/ 3 w 64"/>
                <a:gd name="T3" fmla="*/ 55 h 60"/>
                <a:gd name="T4" fmla="*/ 3 w 64"/>
                <a:gd name="T5" fmla="*/ 55 h 60"/>
                <a:gd name="T6" fmla="*/ 0 w 64"/>
                <a:gd name="T7" fmla="*/ 30 h 60"/>
                <a:gd name="T8" fmla="*/ 0 w 64"/>
                <a:gd name="T9" fmla="*/ 30 h 60"/>
                <a:gd name="T10" fmla="*/ 0 w 64"/>
                <a:gd name="T11" fmla="*/ 30 h 60"/>
                <a:gd name="T12" fmla="*/ 3 w 64"/>
                <a:gd name="T13" fmla="*/ 5 h 60"/>
                <a:gd name="T14" fmla="*/ 3 w 64"/>
                <a:gd name="T15" fmla="*/ 5 h 60"/>
                <a:gd name="T16" fmla="*/ 6 w 64"/>
                <a:gd name="T17" fmla="*/ 1 h 60"/>
                <a:gd name="T18" fmla="*/ 6 w 64"/>
                <a:gd name="T19" fmla="*/ 1 h 60"/>
                <a:gd name="T20" fmla="*/ 11 w 64"/>
                <a:gd name="T21" fmla="*/ 1 h 60"/>
                <a:gd name="T22" fmla="*/ 11 w 64"/>
                <a:gd name="T23" fmla="*/ 1 h 60"/>
                <a:gd name="T24" fmla="*/ 61 w 64"/>
                <a:gd name="T25" fmla="*/ 25 h 60"/>
                <a:gd name="T26" fmla="*/ 64 w 64"/>
                <a:gd name="T27" fmla="*/ 30 h 60"/>
                <a:gd name="T28" fmla="*/ 64 w 64"/>
                <a:gd name="T29" fmla="*/ 30 h 60"/>
                <a:gd name="T30" fmla="*/ 61 w 64"/>
                <a:gd name="T31" fmla="*/ 35 h 60"/>
                <a:gd name="T32" fmla="*/ 61 w 64"/>
                <a:gd name="T33" fmla="*/ 35 h 60"/>
                <a:gd name="T34" fmla="*/ 11 w 64"/>
                <a:gd name="T35" fmla="*/ 59 h 60"/>
                <a:gd name="T36" fmla="*/ 8 w 64"/>
                <a:gd name="T37" fmla="*/ 60 h 60"/>
                <a:gd name="T38" fmla="*/ 8 w 64"/>
                <a:gd name="T39" fmla="*/ 60 h 60"/>
                <a:gd name="T40" fmla="*/ 6 w 64"/>
                <a:gd name="T41" fmla="*/ 59 h 60"/>
                <a:gd name="T42" fmla="*/ 12 w 64"/>
                <a:gd name="T43" fmla="*/ 30 h 60"/>
                <a:gd name="T44" fmla="*/ 13 w 64"/>
                <a:gd name="T45" fmla="*/ 45 h 60"/>
                <a:gd name="T46" fmla="*/ 13 w 64"/>
                <a:gd name="T47" fmla="*/ 45 h 60"/>
                <a:gd name="T48" fmla="*/ 44 w 64"/>
                <a:gd name="T49" fmla="*/ 30 h 60"/>
                <a:gd name="T50" fmla="*/ 13 w 64"/>
                <a:gd name="T51" fmla="*/ 15 h 60"/>
                <a:gd name="T52" fmla="*/ 12 w 64"/>
                <a:gd name="T53" fmla="*/ 30 h 60"/>
                <a:gd name="T54" fmla="*/ 12 w 64"/>
                <a:gd name="T55" fmla="*/ 30 h 60"/>
                <a:gd name="T56" fmla="*/ 12 w 64"/>
                <a:gd name="T5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60">
                  <a:moveTo>
                    <a:pt x="6" y="59"/>
                  </a:moveTo>
                  <a:cubicBezTo>
                    <a:pt x="4" y="58"/>
                    <a:pt x="3" y="57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47"/>
                    <a:pt x="0" y="39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1" y="1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9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3" y="26"/>
                    <a:pt x="64" y="28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2"/>
                    <a:pt x="63" y="34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0" y="59"/>
                    <a:pt x="9" y="60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7" y="60"/>
                    <a:pt x="7" y="59"/>
                    <a:pt x="6" y="59"/>
                  </a:cubicBezTo>
                  <a:close/>
                  <a:moveTo>
                    <a:pt x="12" y="30"/>
                  </a:moveTo>
                  <a:cubicBezTo>
                    <a:pt x="12" y="35"/>
                    <a:pt x="12" y="40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20"/>
                    <a:pt x="12" y="25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ectangle 90">
              <a:extLst>
                <a:ext uri="{FF2B5EF4-FFF2-40B4-BE49-F238E27FC236}">
                  <a16:creationId xmlns:a16="http://schemas.microsoft.com/office/drawing/2014/main" id="{5EB6BF6A-8DA1-4735-996A-27A889D3DE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83250" y="4289425"/>
              <a:ext cx="127000" cy="180975"/>
            </a:xfrm>
            <a:prstGeom prst="rect">
              <a:avLst/>
            </a:pr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5E609191-E81B-4549-A73B-0FB4D1EBB7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1025" y="4267200"/>
              <a:ext cx="173038" cy="225425"/>
            </a:xfrm>
            <a:custGeom>
              <a:avLst/>
              <a:gdLst>
                <a:gd name="T0" fmla="*/ 6 w 46"/>
                <a:gd name="T1" fmla="*/ 60 h 60"/>
                <a:gd name="T2" fmla="*/ 2 w 46"/>
                <a:gd name="T3" fmla="*/ 58 h 60"/>
                <a:gd name="T4" fmla="*/ 2 w 46"/>
                <a:gd name="T5" fmla="*/ 58 h 60"/>
                <a:gd name="T6" fmla="*/ 0 w 46"/>
                <a:gd name="T7" fmla="*/ 54 h 60"/>
                <a:gd name="T8" fmla="*/ 0 w 46"/>
                <a:gd name="T9" fmla="*/ 54 h 60"/>
                <a:gd name="T10" fmla="*/ 0 w 46"/>
                <a:gd name="T11" fmla="*/ 6 h 60"/>
                <a:gd name="T12" fmla="*/ 6 w 46"/>
                <a:gd name="T13" fmla="*/ 0 h 60"/>
                <a:gd name="T14" fmla="*/ 6 w 46"/>
                <a:gd name="T15" fmla="*/ 0 h 60"/>
                <a:gd name="T16" fmla="*/ 40 w 46"/>
                <a:gd name="T17" fmla="*/ 0 h 60"/>
                <a:gd name="T18" fmla="*/ 44 w 46"/>
                <a:gd name="T19" fmla="*/ 2 h 60"/>
                <a:gd name="T20" fmla="*/ 44 w 46"/>
                <a:gd name="T21" fmla="*/ 2 h 60"/>
                <a:gd name="T22" fmla="*/ 46 w 46"/>
                <a:gd name="T23" fmla="*/ 6 h 60"/>
                <a:gd name="T24" fmla="*/ 46 w 46"/>
                <a:gd name="T25" fmla="*/ 6 h 60"/>
                <a:gd name="T26" fmla="*/ 46 w 46"/>
                <a:gd name="T27" fmla="*/ 54 h 60"/>
                <a:gd name="T28" fmla="*/ 44 w 46"/>
                <a:gd name="T29" fmla="*/ 58 h 60"/>
                <a:gd name="T30" fmla="*/ 44 w 46"/>
                <a:gd name="T31" fmla="*/ 58 h 60"/>
                <a:gd name="T32" fmla="*/ 40 w 46"/>
                <a:gd name="T33" fmla="*/ 60 h 60"/>
                <a:gd name="T34" fmla="*/ 40 w 46"/>
                <a:gd name="T35" fmla="*/ 60 h 60"/>
                <a:gd name="T36" fmla="*/ 6 w 46"/>
                <a:gd name="T37" fmla="*/ 60 h 60"/>
                <a:gd name="T38" fmla="*/ 40 w 46"/>
                <a:gd name="T39" fmla="*/ 54 h 60"/>
                <a:gd name="T40" fmla="*/ 40 w 46"/>
                <a:gd name="T41" fmla="*/ 48 h 60"/>
                <a:gd name="T42" fmla="*/ 40 w 46"/>
                <a:gd name="T43" fmla="*/ 54 h 60"/>
                <a:gd name="T44" fmla="*/ 12 w 46"/>
                <a:gd name="T45" fmla="*/ 48 h 60"/>
                <a:gd name="T46" fmla="*/ 34 w 46"/>
                <a:gd name="T47" fmla="*/ 48 h 60"/>
                <a:gd name="T48" fmla="*/ 34 w 46"/>
                <a:gd name="T49" fmla="*/ 12 h 60"/>
                <a:gd name="T50" fmla="*/ 12 w 46"/>
                <a:gd name="T51" fmla="*/ 12 h 60"/>
                <a:gd name="T52" fmla="*/ 12 w 46"/>
                <a:gd name="T5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60">
                  <a:moveTo>
                    <a:pt x="6" y="60"/>
                  </a:moveTo>
                  <a:cubicBezTo>
                    <a:pt x="5" y="60"/>
                    <a:pt x="3" y="59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0" y="55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3"/>
                    <a:pt x="46" y="4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5"/>
                    <a:pt x="45" y="57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3" y="59"/>
                    <a:pt x="41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6" y="60"/>
                    <a:pt x="6" y="60"/>
                    <a:pt x="6" y="60"/>
                  </a:cubicBezTo>
                  <a:close/>
                  <a:moveTo>
                    <a:pt x="40" y="54"/>
                  </a:moveTo>
                  <a:cubicBezTo>
                    <a:pt x="40" y="48"/>
                    <a:pt x="40" y="48"/>
                    <a:pt x="40" y="48"/>
                  </a:cubicBezTo>
                  <a:cubicBezTo>
                    <a:pt x="40" y="54"/>
                    <a:pt x="40" y="54"/>
                    <a:pt x="40" y="54"/>
                  </a:cubicBezTo>
                  <a:close/>
                  <a:moveTo>
                    <a:pt x="12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48"/>
                    <a:pt x="12" y="48"/>
                    <a:pt x="12" y="48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3EC390ED-D928-4B19-A2F0-2BB2067598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91363" y="4349750"/>
              <a:ext cx="58738" cy="60325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8 h 16"/>
                <a:gd name="T4" fmla="*/ 0 w 16"/>
                <a:gd name="T5" fmla="*/ 16 h 16"/>
                <a:gd name="T6" fmla="*/ 16 w 16"/>
                <a:gd name="T7" fmla="*/ 8 h 16"/>
                <a:gd name="T8" fmla="*/ 0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3"/>
                    <a:pt x="0" y="16"/>
                  </a:cubicBezTo>
                  <a:cubicBezTo>
                    <a:pt x="16" y="8"/>
                    <a:pt x="16" y="8"/>
                    <a:pt x="16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E2CDB46E-4049-465A-9DEA-E1C2AD697E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7550" y="4314825"/>
              <a:ext cx="139700" cy="128588"/>
            </a:xfrm>
            <a:custGeom>
              <a:avLst/>
              <a:gdLst>
                <a:gd name="T0" fmla="*/ 0 w 37"/>
                <a:gd name="T1" fmla="*/ 25 h 34"/>
                <a:gd name="T2" fmla="*/ 0 w 37"/>
                <a:gd name="T3" fmla="*/ 17 h 34"/>
                <a:gd name="T4" fmla="*/ 0 w 37"/>
                <a:gd name="T5" fmla="*/ 17 h 34"/>
                <a:gd name="T6" fmla="*/ 0 w 37"/>
                <a:gd name="T7" fmla="*/ 9 h 34"/>
                <a:gd name="T8" fmla="*/ 0 w 37"/>
                <a:gd name="T9" fmla="*/ 9 h 34"/>
                <a:gd name="T10" fmla="*/ 1 w 37"/>
                <a:gd name="T11" fmla="*/ 0 h 34"/>
                <a:gd name="T12" fmla="*/ 37 w 37"/>
                <a:gd name="T13" fmla="*/ 17 h 34"/>
                <a:gd name="T14" fmla="*/ 1 w 37"/>
                <a:gd name="T15" fmla="*/ 34 h 34"/>
                <a:gd name="T16" fmla="*/ 0 w 37"/>
                <a:gd name="T17" fmla="*/ 25 h 34"/>
                <a:gd name="T18" fmla="*/ 4 w 37"/>
                <a:gd name="T19" fmla="*/ 15 h 34"/>
                <a:gd name="T20" fmla="*/ 6 w 37"/>
                <a:gd name="T21" fmla="*/ 9 h 34"/>
                <a:gd name="T22" fmla="*/ 4 w 37"/>
                <a:gd name="T23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4">
                  <a:moveTo>
                    <a:pt x="0" y="25"/>
                  </a:moveTo>
                  <a:cubicBezTo>
                    <a:pt x="0" y="22"/>
                    <a:pt x="0" y="20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4" y="15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0D09648D-1E4E-45A6-A335-43E559FF36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45175" y="4489450"/>
              <a:ext cx="336550" cy="466725"/>
            </a:xfrm>
            <a:custGeom>
              <a:avLst/>
              <a:gdLst>
                <a:gd name="T0" fmla="*/ 78 w 90"/>
                <a:gd name="T1" fmla="*/ 124 h 124"/>
                <a:gd name="T2" fmla="*/ 78 w 90"/>
                <a:gd name="T3" fmla="*/ 117 h 124"/>
                <a:gd name="T4" fmla="*/ 57 w 90"/>
                <a:gd name="T5" fmla="*/ 104 h 124"/>
                <a:gd name="T6" fmla="*/ 57 w 90"/>
                <a:gd name="T7" fmla="*/ 104 h 124"/>
                <a:gd name="T8" fmla="*/ 56 w 90"/>
                <a:gd name="T9" fmla="*/ 104 h 124"/>
                <a:gd name="T10" fmla="*/ 0 w 90"/>
                <a:gd name="T11" fmla="*/ 38 h 124"/>
                <a:gd name="T12" fmla="*/ 0 w 90"/>
                <a:gd name="T13" fmla="*/ 6 h 124"/>
                <a:gd name="T14" fmla="*/ 0 w 90"/>
                <a:gd name="T15" fmla="*/ 6 h 124"/>
                <a:gd name="T16" fmla="*/ 0 w 90"/>
                <a:gd name="T17" fmla="*/ 6 h 124"/>
                <a:gd name="T18" fmla="*/ 0 w 90"/>
                <a:gd name="T19" fmla="*/ 6 h 124"/>
                <a:gd name="T20" fmla="*/ 0 w 90"/>
                <a:gd name="T21" fmla="*/ 5 h 124"/>
                <a:gd name="T22" fmla="*/ 0 w 90"/>
                <a:gd name="T23" fmla="*/ 5 h 124"/>
                <a:gd name="T24" fmla="*/ 0 w 90"/>
                <a:gd name="T25" fmla="*/ 3 h 124"/>
                <a:gd name="T26" fmla="*/ 0 w 90"/>
                <a:gd name="T27" fmla="*/ 3 h 124"/>
                <a:gd name="T28" fmla="*/ 1 w 90"/>
                <a:gd name="T29" fmla="*/ 3 h 124"/>
                <a:gd name="T30" fmla="*/ 1 w 90"/>
                <a:gd name="T31" fmla="*/ 3 h 124"/>
                <a:gd name="T32" fmla="*/ 1 w 90"/>
                <a:gd name="T33" fmla="*/ 2 h 124"/>
                <a:gd name="T34" fmla="*/ 1 w 90"/>
                <a:gd name="T35" fmla="*/ 2 h 124"/>
                <a:gd name="T36" fmla="*/ 1 w 90"/>
                <a:gd name="T37" fmla="*/ 2 h 124"/>
                <a:gd name="T38" fmla="*/ 1 w 90"/>
                <a:gd name="T39" fmla="*/ 2 h 124"/>
                <a:gd name="T40" fmla="*/ 1 w 90"/>
                <a:gd name="T41" fmla="*/ 2 h 124"/>
                <a:gd name="T42" fmla="*/ 2 w 90"/>
                <a:gd name="T43" fmla="*/ 1 h 124"/>
                <a:gd name="T44" fmla="*/ 2 w 90"/>
                <a:gd name="T45" fmla="*/ 1 h 124"/>
                <a:gd name="T46" fmla="*/ 3 w 90"/>
                <a:gd name="T47" fmla="*/ 0 h 124"/>
                <a:gd name="T48" fmla="*/ 3 w 90"/>
                <a:gd name="T49" fmla="*/ 0 h 124"/>
                <a:gd name="T50" fmla="*/ 5 w 90"/>
                <a:gd name="T51" fmla="*/ 0 h 124"/>
                <a:gd name="T52" fmla="*/ 5 w 90"/>
                <a:gd name="T53" fmla="*/ 0 h 124"/>
                <a:gd name="T54" fmla="*/ 5 w 90"/>
                <a:gd name="T55" fmla="*/ 0 h 124"/>
                <a:gd name="T56" fmla="*/ 5 w 90"/>
                <a:gd name="T57" fmla="*/ 0 h 124"/>
                <a:gd name="T58" fmla="*/ 6 w 90"/>
                <a:gd name="T59" fmla="*/ 0 h 124"/>
                <a:gd name="T60" fmla="*/ 6 w 90"/>
                <a:gd name="T61" fmla="*/ 0 h 124"/>
                <a:gd name="T62" fmla="*/ 6 w 90"/>
                <a:gd name="T63" fmla="*/ 0 h 124"/>
                <a:gd name="T64" fmla="*/ 6 w 90"/>
                <a:gd name="T65" fmla="*/ 0 h 124"/>
                <a:gd name="T66" fmla="*/ 6 w 90"/>
                <a:gd name="T67" fmla="*/ 0 h 124"/>
                <a:gd name="T68" fmla="*/ 6 w 90"/>
                <a:gd name="T69" fmla="*/ 0 h 124"/>
                <a:gd name="T70" fmla="*/ 6 w 90"/>
                <a:gd name="T71" fmla="*/ 0 h 124"/>
                <a:gd name="T72" fmla="*/ 6 w 90"/>
                <a:gd name="T73" fmla="*/ 0 h 124"/>
                <a:gd name="T74" fmla="*/ 6 w 90"/>
                <a:gd name="T75" fmla="*/ 0 h 124"/>
                <a:gd name="T76" fmla="*/ 9 w 90"/>
                <a:gd name="T77" fmla="*/ 1 h 124"/>
                <a:gd name="T78" fmla="*/ 9 w 90"/>
                <a:gd name="T79" fmla="*/ 1 h 124"/>
                <a:gd name="T80" fmla="*/ 12 w 90"/>
                <a:gd name="T81" fmla="*/ 2 h 124"/>
                <a:gd name="T82" fmla="*/ 12 w 90"/>
                <a:gd name="T83" fmla="*/ 5 h 124"/>
                <a:gd name="T84" fmla="*/ 12 w 90"/>
                <a:gd name="T85" fmla="*/ 6 h 124"/>
                <a:gd name="T86" fmla="*/ 12 w 90"/>
                <a:gd name="T87" fmla="*/ 6 h 124"/>
                <a:gd name="T88" fmla="*/ 12 w 90"/>
                <a:gd name="T89" fmla="*/ 6 h 124"/>
                <a:gd name="T90" fmla="*/ 12 w 90"/>
                <a:gd name="T91" fmla="*/ 6 h 124"/>
                <a:gd name="T92" fmla="*/ 12 w 90"/>
                <a:gd name="T93" fmla="*/ 34 h 124"/>
                <a:gd name="T94" fmla="*/ 65 w 90"/>
                <a:gd name="T95" fmla="*/ 95 h 124"/>
                <a:gd name="T96" fmla="*/ 85 w 90"/>
                <a:gd name="T97" fmla="*/ 106 h 124"/>
                <a:gd name="T98" fmla="*/ 85 w 90"/>
                <a:gd name="T99" fmla="*/ 106 h 124"/>
                <a:gd name="T100" fmla="*/ 90 w 90"/>
                <a:gd name="T101" fmla="*/ 107 h 124"/>
                <a:gd name="T102" fmla="*/ 90 w 90"/>
                <a:gd name="T103" fmla="*/ 124 h 124"/>
                <a:gd name="T104" fmla="*/ 78 w 90"/>
                <a:gd name="T105" fmla="*/ 124 h 124"/>
                <a:gd name="T106" fmla="*/ 0 w 90"/>
                <a:gd name="T107" fmla="*/ 3 h 124"/>
                <a:gd name="T108" fmla="*/ 0 w 90"/>
                <a:gd name="T109" fmla="*/ 5 h 124"/>
                <a:gd name="T110" fmla="*/ 0 w 90"/>
                <a:gd name="T111" fmla="*/ 5 h 124"/>
                <a:gd name="T112" fmla="*/ 0 w 90"/>
                <a:gd name="T113" fmla="*/ 3 h 124"/>
                <a:gd name="T114" fmla="*/ 1 w 90"/>
                <a:gd name="T115" fmla="*/ 2 h 124"/>
                <a:gd name="T116" fmla="*/ 1 w 90"/>
                <a:gd name="T117" fmla="*/ 2 h 124"/>
                <a:gd name="T118" fmla="*/ 1 w 90"/>
                <a:gd name="T119" fmla="*/ 3 h 124"/>
                <a:gd name="T120" fmla="*/ 1 w 90"/>
                <a:gd name="T121" fmla="*/ 3 h 124"/>
                <a:gd name="T122" fmla="*/ 1 w 90"/>
                <a:gd name="T123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" h="124">
                  <a:moveTo>
                    <a:pt x="78" y="124"/>
                  </a:moveTo>
                  <a:cubicBezTo>
                    <a:pt x="78" y="117"/>
                    <a:pt x="78" y="117"/>
                    <a:pt x="78" y="117"/>
                  </a:cubicBezTo>
                  <a:cubicBezTo>
                    <a:pt x="70" y="114"/>
                    <a:pt x="63" y="110"/>
                    <a:pt x="57" y="104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71" y="101"/>
                    <a:pt x="78" y="104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78" y="124"/>
                    <a:pt x="78" y="124"/>
                    <a:pt x="78" y="124"/>
                  </a:cubicBezTo>
                  <a:close/>
                  <a:moveTo>
                    <a:pt x="0" y="3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A2ECCA41-6638-4DA5-910A-137A6F6BE1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450" y="4176713"/>
              <a:ext cx="577850" cy="779463"/>
            </a:xfrm>
            <a:custGeom>
              <a:avLst/>
              <a:gdLst>
                <a:gd name="T0" fmla="*/ 133 w 154"/>
                <a:gd name="T1" fmla="*/ 207 h 207"/>
                <a:gd name="T2" fmla="*/ 133 w 154"/>
                <a:gd name="T3" fmla="*/ 186 h 207"/>
                <a:gd name="T4" fmla="*/ 154 w 154"/>
                <a:gd name="T5" fmla="*/ 146 h 207"/>
                <a:gd name="T6" fmla="*/ 154 w 154"/>
                <a:gd name="T7" fmla="*/ 57 h 207"/>
                <a:gd name="T8" fmla="*/ 153 w 154"/>
                <a:gd name="T9" fmla="*/ 38 h 207"/>
                <a:gd name="T10" fmla="*/ 134 w 154"/>
                <a:gd name="T11" fmla="*/ 19 h 207"/>
                <a:gd name="T12" fmla="*/ 115 w 154"/>
                <a:gd name="T13" fmla="*/ 33 h 207"/>
                <a:gd name="T14" fmla="*/ 115 w 154"/>
                <a:gd name="T15" fmla="*/ 28 h 207"/>
                <a:gd name="T16" fmla="*/ 96 w 154"/>
                <a:gd name="T17" fmla="*/ 9 h 207"/>
                <a:gd name="T18" fmla="*/ 77 w 154"/>
                <a:gd name="T19" fmla="*/ 28 h 207"/>
                <a:gd name="T20" fmla="*/ 77 w 154"/>
                <a:gd name="T21" fmla="*/ 19 h 207"/>
                <a:gd name="T22" fmla="*/ 58 w 154"/>
                <a:gd name="T23" fmla="*/ 0 h 207"/>
                <a:gd name="T24" fmla="*/ 39 w 154"/>
                <a:gd name="T25" fmla="*/ 19 h 207"/>
                <a:gd name="T26" fmla="*/ 39 w 154"/>
                <a:gd name="T27" fmla="*/ 30 h 207"/>
                <a:gd name="T28" fmla="*/ 20 w 154"/>
                <a:gd name="T29" fmla="*/ 11 h 207"/>
                <a:gd name="T30" fmla="*/ 0 w 154"/>
                <a:gd name="T31" fmla="*/ 31 h 207"/>
                <a:gd name="T32" fmla="*/ 0 w 154"/>
                <a:gd name="T33" fmla="*/ 11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207">
                  <a:moveTo>
                    <a:pt x="133" y="207"/>
                  </a:moveTo>
                  <a:cubicBezTo>
                    <a:pt x="133" y="186"/>
                    <a:pt x="133" y="186"/>
                    <a:pt x="133" y="186"/>
                  </a:cubicBezTo>
                  <a:cubicBezTo>
                    <a:pt x="146" y="177"/>
                    <a:pt x="154" y="162"/>
                    <a:pt x="154" y="146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53" y="38"/>
                    <a:pt x="153" y="38"/>
                    <a:pt x="153" y="38"/>
                  </a:cubicBezTo>
                  <a:cubicBezTo>
                    <a:pt x="153" y="27"/>
                    <a:pt x="145" y="19"/>
                    <a:pt x="134" y="19"/>
                  </a:cubicBezTo>
                  <a:cubicBezTo>
                    <a:pt x="124" y="19"/>
                    <a:pt x="115" y="23"/>
                    <a:pt x="115" y="33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18"/>
                    <a:pt x="107" y="9"/>
                    <a:pt x="96" y="9"/>
                  </a:cubicBezTo>
                  <a:cubicBezTo>
                    <a:pt x="86" y="9"/>
                    <a:pt x="77" y="18"/>
                    <a:pt x="77" y="2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8"/>
                    <a:pt x="69" y="0"/>
                    <a:pt x="58" y="0"/>
                  </a:cubicBezTo>
                  <a:cubicBezTo>
                    <a:pt x="48" y="0"/>
                    <a:pt x="39" y="8"/>
                    <a:pt x="39" y="1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1"/>
                    <a:pt x="30" y="11"/>
                    <a:pt x="20" y="11"/>
                  </a:cubicBezTo>
                  <a:cubicBezTo>
                    <a:pt x="9" y="11"/>
                    <a:pt x="0" y="20"/>
                    <a:pt x="0" y="31"/>
                  </a:cubicBezTo>
                  <a:cubicBezTo>
                    <a:pt x="0" y="112"/>
                    <a:pt x="0" y="112"/>
                    <a:pt x="0" y="112"/>
                  </a:cubicBezTo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C298B970-C40A-4AD4-8640-A866A086F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1225" y="4152900"/>
              <a:ext cx="622300" cy="803275"/>
            </a:xfrm>
            <a:custGeom>
              <a:avLst/>
              <a:gdLst>
                <a:gd name="T0" fmla="*/ 133 w 166"/>
                <a:gd name="T1" fmla="*/ 213 h 213"/>
                <a:gd name="T2" fmla="*/ 133 w 166"/>
                <a:gd name="T3" fmla="*/ 189 h 213"/>
                <a:gd name="T4" fmla="*/ 136 w 166"/>
                <a:gd name="T5" fmla="*/ 188 h 213"/>
                <a:gd name="T6" fmla="*/ 154 w 166"/>
                <a:gd name="T7" fmla="*/ 152 h 213"/>
                <a:gd name="T8" fmla="*/ 154 w 166"/>
                <a:gd name="T9" fmla="*/ 152 h 213"/>
                <a:gd name="T10" fmla="*/ 154 w 166"/>
                <a:gd name="T11" fmla="*/ 63 h 213"/>
                <a:gd name="T12" fmla="*/ 153 w 166"/>
                <a:gd name="T13" fmla="*/ 44 h 213"/>
                <a:gd name="T14" fmla="*/ 153 w 166"/>
                <a:gd name="T15" fmla="*/ 44 h 213"/>
                <a:gd name="T16" fmla="*/ 140 w 166"/>
                <a:gd name="T17" fmla="*/ 31 h 213"/>
                <a:gd name="T18" fmla="*/ 140 w 166"/>
                <a:gd name="T19" fmla="*/ 31 h 213"/>
                <a:gd name="T20" fmla="*/ 130 w 166"/>
                <a:gd name="T21" fmla="*/ 33 h 213"/>
                <a:gd name="T22" fmla="*/ 130 w 166"/>
                <a:gd name="T23" fmla="*/ 33 h 213"/>
                <a:gd name="T24" fmla="*/ 127 w 166"/>
                <a:gd name="T25" fmla="*/ 39 h 213"/>
                <a:gd name="T26" fmla="*/ 127 w 166"/>
                <a:gd name="T27" fmla="*/ 39 h 213"/>
                <a:gd name="T28" fmla="*/ 115 w 166"/>
                <a:gd name="T29" fmla="*/ 39 h 213"/>
                <a:gd name="T30" fmla="*/ 115 w 166"/>
                <a:gd name="T31" fmla="*/ 38 h 213"/>
                <a:gd name="T32" fmla="*/ 115 w 166"/>
                <a:gd name="T33" fmla="*/ 38 h 213"/>
                <a:gd name="T34" fmla="*/ 115 w 166"/>
                <a:gd name="T35" fmla="*/ 34 h 213"/>
                <a:gd name="T36" fmla="*/ 102 w 166"/>
                <a:gd name="T37" fmla="*/ 21 h 213"/>
                <a:gd name="T38" fmla="*/ 102 w 166"/>
                <a:gd name="T39" fmla="*/ 21 h 213"/>
                <a:gd name="T40" fmla="*/ 89 w 166"/>
                <a:gd name="T41" fmla="*/ 34 h 213"/>
                <a:gd name="T42" fmla="*/ 89 w 166"/>
                <a:gd name="T43" fmla="*/ 34 h 213"/>
                <a:gd name="T44" fmla="*/ 77 w 166"/>
                <a:gd name="T45" fmla="*/ 34 h 213"/>
                <a:gd name="T46" fmla="*/ 77 w 166"/>
                <a:gd name="T47" fmla="*/ 25 h 213"/>
                <a:gd name="T48" fmla="*/ 64 w 166"/>
                <a:gd name="T49" fmla="*/ 12 h 213"/>
                <a:gd name="T50" fmla="*/ 64 w 166"/>
                <a:gd name="T51" fmla="*/ 12 h 213"/>
                <a:gd name="T52" fmla="*/ 51 w 166"/>
                <a:gd name="T53" fmla="*/ 25 h 213"/>
                <a:gd name="T54" fmla="*/ 51 w 166"/>
                <a:gd name="T55" fmla="*/ 25 h 213"/>
                <a:gd name="T56" fmla="*/ 51 w 166"/>
                <a:gd name="T57" fmla="*/ 36 h 213"/>
                <a:gd name="T58" fmla="*/ 39 w 166"/>
                <a:gd name="T59" fmla="*/ 36 h 213"/>
                <a:gd name="T60" fmla="*/ 39 w 166"/>
                <a:gd name="T61" fmla="*/ 35 h 213"/>
                <a:gd name="T62" fmla="*/ 35 w 166"/>
                <a:gd name="T63" fmla="*/ 27 h 213"/>
                <a:gd name="T64" fmla="*/ 35 w 166"/>
                <a:gd name="T65" fmla="*/ 27 h 213"/>
                <a:gd name="T66" fmla="*/ 26 w 166"/>
                <a:gd name="T67" fmla="*/ 23 h 213"/>
                <a:gd name="T68" fmla="*/ 26 w 166"/>
                <a:gd name="T69" fmla="*/ 23 h 213"/>
                <a:gd name="T70" fmla="*/ 12 w 166"/>
                <a:gd name="T71" fmla="*/ 37 h 213"/>
                <a:gd name="T72" fmla="*/ 12 w 166"/>
                <a:gd name="T73" fmla="*/ 37 h 213"/>
                <a:gd name="T74" fmla="*/ 12 w 166"/>
                <a:gd name="T75" fmla="*/ 118 h 213"/>
                <a:gd name="T76" fmla="*/ 0 w 166"/>
                <a:gd name="T77" fmla="*/ 118 h 213"/>
                <a:gd name="T78" fmla="*/ 0 w 166"/>
                <a:gd name="T79" fmla="*/ 37 h 213"/>
                <a:gd name="T80" fmla="*/ 26 w 166"/>
                <a:gd name="T81" fmla="*/ 11 h 213"/>
                <a:gd name="T82" fmla="*/ 26 w 166"/>
                <a:gd name="T83" fmla="*/ 11 h 213"/>
                <a:gd name="T84" fmla="*/ 41 w 166"/>
                <a:gd name="T85" fmla="*/ 16 h 213"/>
                <a:gd name="T86" fmla="*/ 41 w 166"/>
                <a:gd name="T87" fmla="*/ 16 h 213"/>
                <a:gd name="T88" fmla="*/ 64 w 166"/>
                <a:gd name="T89" fmla="*/ 0 h 213"/>
                <a:gd name="T90" fmla="*/ 64 w 166"/>
                <a:gd name="T91" fmla="*/ 0 h 213"/>
                <a:gd name="T92" fmla="*/ 87 w 166"/>
                <a:gd name="T93" fmla="*/ 15 h 213"/>
                <a:gd name="T94" fmla="*/ 87 w 166"/>
                <a:gd name="T95" fmla="*/ 15 h 213"/>
                <a:gd name="T96" fmla="*/ 102 w 166"/>
                <a:gd name="T97" fmla="*/ 9 h 213"/>
                <a:gd name="T98" fmla="*/ 102 w 166"/>
                <a:gd name="T99" fmla="*/ 9 h 213"/>
                <a:gd name="T100" fmla="*/ 124 w 166"/>
                <a:gd name="T101" fmla="*/ 23 h 213"/>
                <a:gd name="T102" fmla="*/ 124 w 166"/>
                <a:gd name="T103" fmla="*/ 23 h 213"/>
                <a:gd name="T104" fmla="*/ 140 w 166"/>
                <a:gd name="T105" fmla="*/ 19 h 213"/>
                <a:gd name="T106" fmla="*/ 140 w 166"/>
                <a:gd name="T107" fmla="*/ 19 h 213"/>
                <a:gd name="T108" fmla="*/ 165 w 166"/>
                <a:gd name="T109" fmla="*/ 44 h 213"/>
                <a:gd name="T110" fmla="*/ 165 w 166"/>
                <a:gd name="T111" fmla="*/ 44 h 213"/>
                <a:gd name="T112" fmla="*/ 166 w 166"/>
                <a:gd name="T113" fmla="*/ 63 h 213"/>
                <a:gd name="T114" fmla="*/ 166 w 166"/>
                <a:gd name="T115" fmla="*/ 152 h 213"/>
                <a:gd name="T116" fmla="*/ 145 w 166"/>
                <a:gd name="T117" fmla="*/ 195 h 213"/>
                <a:gd name="T118" fmla="*/ 145 w 166"/>
                <a:gd name="T119" fmla="*/ 195 h 213"/>
                <a:gd name="T120" fmla="*/ 145 w 166"/>
                <a:gd name="T121" fmla="*/ 213 h 213"/>
                <a:gd name="T122" fmla="*/ 145 w 166"/>
                <a:gd name="T123" fmla="*/ 213 h 213"/>
                <a:gd name="T124" fmla="*/ 133 w 166"/>
                <a:gd name="T12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13">
                  <a:moveTo>
                    <a:pt x="133" y="213"/>
                  </a:moveTo>
                  <a:cubicBezTo>
                    <a:pt x="133" y="189"/>
                    <a:pt x="133" y="189"/>
                    <a:pt x="133" y="189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47" y="179"/>
                    <a:pt x="154" y="166"/>
                    <a:pt x="154" y="152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4" y="63"/>
                    <a:pt x="154" y="63"/>
                    <a:pt x="154" y="63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53" y="37"/>
                    <a:pt x="147" y="31"/>
                    <a:pt x="140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36" y="31"/>
                    <a:pt x="132" y="32"/>
                    <a:pt x="130" y="33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8" y="34"/>
                    <a:pt x="127" y="35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39"/>
                    <a:pt x="115" y="38"/>
                    <a:pt x="115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27"/>
                    <a:pt x="109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5" y="21"/>
                    <a:pt x="89" y="27"/>
                    <a:pt x="89" y="34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18"/>
                    <a:pt x="71" y="12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7" y="12"/>
                    <a:pt x="51" y="18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3"/>
                    <a:pt x="38" y="30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3" y="25"/>
                    <a:pt x="29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8" y="23"/>
                    <a:pt x="12" y="29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3"/>
                    <a:pt x="11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1" y="11"/>
                    <a:pt x="37" y="13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4" y="7"/>
                    <a:pt x="54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4" y="0"/>
                    <a:pt x="83" y="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91" y="11"/>
                    <a:pt x="96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12" y="9"/>
                    <a:pt x="120" y="15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9" y="20"/>
                    <a:pt x="134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54" y="19"/>
                    <a:pt x="165" y="30"/>
                    <a:pt x="165" y="44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66" y="63"/>
                    <a:pt x="166" y="63"/>
                    <a:pt x="166" y="63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6" y="169"/>
                    <a:pt x="158" y="185"/>
                    <a:pt x="145" y="195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5" y="213"/>
                    <a:pt x="145" y="213"/>
                    <a:pt x="145" y="213"/>
                  </a:cubicBezTo>
                  <a:cubicBezTo>
                    <a:pt x="145" y="213"/>
                    <a:pt x="145" y="213"/>
                    <a:pt x="145" y="213"/>
                  </a:cubicBezTo>
                  <a:cubicBezTo>
                    <a:pt x="133" y="213"/>
                    <a:pt x="133" y="213"/>
                    <a:pt x="133" y="213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Rectangle 97">
              <a:extLst>
                <a:ext uri="{FF2B5EF4-FFF2-40B4-BE49-F238E27FC236}">
                  <a16:creationId xmlns:a16="http://schemas.microsoft.com/office/drawing/2014/main" id="{828B5946-9A6B-476E-BB3E-65875AF974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5050" y="4921250"/>
              <a:ext cx="517525" cy="976313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94B4BAC8-885A-4E2E-ABA8-77970C1BC4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5050" y="4921250"/>
              <a:ext cx="517525" cy="976313"/>
            </a:xfrm>
            <a:custGeom>
              <a:avLst/>
              <a:gdLst>
                <a:gd name="T0" fmla="*/ 0 w 326"/>
                <a:gd name="T1" fmla="*/ 615 h 615"/>
                <a:gd name="T2" fmla="*/ 0 w 326"/>
                <a:gd name="T3" fmla="*/ 0 h 615"/>
                <a:gd name="T4" fmla="*/ 326 w 326"/>
                <a:gd name="T5" fmla="*/ 0 h 615"/>
                <a:gd name="T6" fmla="*/ 326 w 326"/>
                <a:gd name="T7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6" h="615">
                  <a:moveTo>
                    <a:pt x="0" y="615"/>
                  </a:moveTo>
                  <a:lnTo>
                    <a:pt x="0" y="0"/>
                  </a:lnTo>
                  <a:lnTo>
                    <a:pt x="326" y="0"/>
                  </a:lnTo>
                  <a:lnTo>
                    <a:pt x="326" y="6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5406B6B8-B090-45ED-83B7-6DBAEBE19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2825" y="4899025"/>
              <a:ext cx="561975" cy="998538"/>
            </a:xfrm>
            <a:custGeom>
              <a:avLst/>
              <a:gdLst>
                <a:gd name="T0" fmla="*/ 326 w 354"/>
                <a:gd name="T1" fmla="*/ 629 h 629"/>
                <a:gd name="T2" fmla="*/ 326 w 354"/>
                <a:gd name="T3" fmla="*/ 29 h 629"/>
                <a:gd name="T4" fmla="*/ 28 w 354"/>
                <a:gd name="T5" fmla="*/ 29 h 629"/>
                <a:gd name="T6" fmla="*/ 28 w 354"/>
                <a:gd name="T7" fmla="*/ 629 h 629"/>
                <a:gd name="T8" fmla="*/ 0 w 354"/>
                <a:gd name="T9" fmla="*/ 629 h 629"/>
                <a:gd name="T10" fmla="*/ 0 w 354"/>
                <a:gd name="T11" fmla="*/ 0 h 629"/>
                <a:gd name="T12" fmla="*/ 354 w 354"/>
                <a:gd name="T13" fmla="*/ 0 h 629"/>
                <a:gd name="T14" fmla="*/ 354 w 354"/>
                <a:gd name="T15" fmla="*/ 629 h 629"/>
                <a:gd name="T16" fmla="*/ 326 w 354"/>
                <a:gd name="T17" fmla="*/ 629 h 629"/>
                <a:gd name="T18" fmla="*/ 326 w 354"/>
                <a:gd name="T19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" h="629">
                  <a:moveTo>
                    <a:pt x="326" y="629"/>
                  </a:moveTo>
                  <a:lnTo>
                    <a:pt x="326" y="29"/>
                  </a:lnTo>
                  <a:lnTo>
                    <a:pt x="28" y="29"/>
                  </a:lnTo>
                  <a:lnTo>
                    <a:pt x="28" y="629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629"/>
                  </a:lnTo>
                  <a:lnTo>
                    <a:pt x="326" y="629"/>
                  </a:lnTo>
                  <a:lnTo>
                    <a:pt x="326" y="6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100">
              <a:extLst>
                <a:ext uri="{FF2B5EF4-FFF2-40B4-BE49-F238E27FC236}">
                  <a16:creationId xmlns:a16="http://schemas.microsoft.com/office/drawing/2014/main" id="{C46F36A9-7383-41C0-B1A7-FBD95EA048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5050" y="5011738"/>
              <a:ext cx="585788" cy="908050"/>
            </a:xfrm>
            <a:prstGeom prst="rect">
              <a:avLst/>
            </a:prstGeom>
            <a:solidFill>
              <a:srgbClr val="01C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400E8953-3AD4-43CD-AEA5-86A7FF80F8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5050" y="5011738"/>
              <a:ext cx="585788" cy="908050"/>
            </a:xfrm>
            <a:custGeom>
              <a:avLst/>
              <a:gdLst>
                <a:gd name="T0" fmla="*/ 0 w 369"/>
                <a:gd name="T1" fmla="*/ 572 h 572"/>
                <a:gd name="T2" fmla="*/ 0 w 369"/>
                <a:gd name="T3" fmla="*/ 0 h 572"/>
                <a:gd name="T4" fmla="*/ 369 w 369"/>
                <a:gd name="T5" fmla="*/ 0 h 572"/>
                <a:gd name="T6" fmla="*/ 369 w 369"/>
                <a:gd name="T7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" h="572">
                  <a:moveTo>
                    <a:pt x="0" y="572"/>
                  </a:moveTo>
                  <a:lnTo>
                    <a:pt x="0" y="0"/>
                  </a:lnTo>
                  <a:lnTo>
                    <a:pt x="369" y="0"/>
                  </a:lnTo>
                  <a:lnTo>
                    <a:pt x="369" y="5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Rectangle 102">
              <a:extLst>
                <a:ext uri="{FF2B5EF4-FFF2-40B4-BE49-F238E27FC236}">
                  <a16:creationId xmlns:a16="http://schemas.microsoft.com/office/drawing/2014/main" id="{7C0EE622-AFD2-41B4-ADDC-728C8A0676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5050" y="5011738"/>
              <a:ext cx="288925" cy="908050"/>
            </a:xfrm>
            <a:prstGeom prst="rect">
              <a:avLst/>
            </a:prstGeom>
            <a:solidFill>
              <a:srgbClr val="01D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D563FC29-8B96-40D7-A851-E6E2821B81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5050" y="5011738"/>
              <a:ext cx="288925" cy="908050"/>
            </a:xfrm>
            <a:custGeom>
              <a:avLst/>
              <a:gdLst>
                <a:gd name="T0" fmla="*/ 0 w 182"/>
                <a:gd name="T1" fmla="*/ 572 h 572"/>
                <a:gd name="T2" fmla="*/ 0 w 182"/>
                <a:gd name="T3" fmla="*/ 0 h 572"/>
                <a:gd name="T4" fmla="*/ 182 w 182"/>
                <a:gd name="T5" fmla="*/ 0 h 572"/>
                <a:gd name="T6" fmla="*/ 182 w 182"/>
                <a:gd name="T7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572">
                  <a:moveTo>
                    <a:pt x="0" y="572"/>
                  </a:moveTo>
                  <a:lnTo>
                    <a:pt x="0" y="0"/>
                  </a:lnTo>
                  <a:lnTo>
                    <a:pt x="182" y="0"/>
                  </a:lnTo>
                  <a:lnTo>
                    <a:pt x="182" y="5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104">
              <a:extLst>
                <a:ext uri="{FF2B5EF4-FFF2-40B4-BE49-F238E27FC236}">
                  <a16:creationId xmlns:a16="http://schemas.microsoft.com/office/drawing/2014/main" id="{5760BE27-543F-40DE-A795-957F669C9B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7963" y="5110163"/>
              <a:ext cx="38100" cy="38100"/>
            </a:xfrm>
            <a:prstGeom prst="ellipse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val 105">
              <a:extLst>
                <a:ext uri="{FF2B5EF4-FFF2-40B4-BE49-F238E27FC236}">
                  <a16:creationId xmlns:a16="http://schemas.microsoft.com/office/drawing/2014/main" id="{81B4BCA6-804A-4F27-A8A5-2EA1028B55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35738" y="5087938"/>
              <a:ext cx="82550" cy="82550"/>
            </a:xfrm>
            <a:prstGeom prst="ellipse">
              <a:avLst/>
            </a:pr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07ADCCCD-1C44-4D50-88D8-BE2C16E5CF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2825" y="4989513"/>
              <a:ext cx="630238" cy="930275"/>
            </a:xfrm>
            <a:custGeom>
              <a:avLst/>
              <a:gdLst>
                <a:gd name="T0" fmla="*/ 369 w 397"/>
                <a:gd name="T1" fmla="*/ 586 h 586"/>
                <a:gd name="T2" fmla="*/ 369 w 397"/>
                <a:gd name="T3" fmla="*/ 29 h 586"/>
                <a:gd name="T4" fmla="*/ 28 w 397"/>
                <a:gd name="T5" fmla="*/ 29 h 586"/>
                <a:gd name="T6" fmla="*/ 28 w 397"/>
                <a:gd name="T7" fmla="*/ 586 h 586"/>
                <a:gd name="T8" fmla="*/ 28 w 397"/>
                <a:gd name="T9" fmla="*/ 586 h 586"/>
                <a:gd name="T10" fmla="*/ 0 w 397"/>
                <a:gd name="T11" fmla="*/ 586 h 586"/>
                <a:gd name="T12" fmla="*/ 0 w 397"/>
                <a:gd name="T13" fmla="*/ 0 h 586"/>
                <a:gd name="T14" fmla="*/ 397 w 397"/>
                <a:gd name="T15" fmla="*/ 0 h 586"/>
                <a:gd name="T16" fmla="*/ 397 w 397"/>
                <a:gd name="T17" fmla="*/ 586 h 586"/>
                <a:gd name="T18" fmla="*/ 369 w 397"/>
                <a:gd name="T19" fmla="*/ 586 h 586"/>
                <a:gd name="T20" fmla="*/ 369 w 397"/>
                <a:gd name="T21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7" h="586">
                  <a:moveTo>
                    <a:pt x="369" y="586"/>
                  </a:moveTo>
                  <a:lnTo>
                    <a:pt x="369" y="29"/>
                  </a:lnTo>
                  <a:lnTo>
                    <a:pt x="28" y="29"/>
                  </a:lnTo>
                  <a:lnTo>
                    <a:pt x="28" y="586"/>
                  </a:lnTo>
                  <a:lnTo>
                    <a:pt x="28" y="586"/>
                  </a:lnTo>
                  <a:lnTo>
                    <a:pt x="0" y="586"/>
                  </a:lnTo>
                  <a:lnTo>
                    <a:pt x="0" y="0"/>
                  </a:lnTo>
                  <a:lnTo>
                    <a:pt x="397" y="0"/>
                  </a:lnTo>
                  <a:lnTo>
                    <a:pt x="397" y="586"/>
                  </a:lnTo>
                  <a:lnTo>
                    <a:pt x="369" y="586"/>
                  </a:lnTo>
                  <a:lnTo>
                    <a:pt x="369" y="58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2" name="그룹 463">
            <a:extLst>
              <a:ext uri="{FF2B5EF4-FFF2-40B4-BE49-F238E27FC236}">
                <a16:creationId xmlns:a16="http://schemas.microsoft.com/office/drawing/2014/main" id="{70F2962C-41F7-4A21-8395-F321EB616273}"/>
              </a:ext>
            </a:extLst>
          </p:cNvPr>
          <p:cNvGrpSpPr/>
          <p:nvPr/>
        </p:nvGrpSpPr>
        <p:grpSpPr>
          <a:xfrm>
            <a:off x="4691032" y="4761245"/>
            <a:ext cx="775667" cy="661327"/>
            <a:chOff x="742950" y="3355975"/>
            <a:chExt cx="796925" cy="679451"/>
          </a:xfrm>
        </p:grpSpPr>
        <p:sp>
          <p:nvSpPr>
            <p:cNvPr id="113" name="Rectangle 24">
              <a:extLst>
                <a:ext uri="{FF2B5EF4-FFF2-40B4-BE49-F238E27FC236}">
                  <a16:creationId xmlns:a16="http://schemas.microsoft.com/office/drawing/2014/main" id="{C86D1922-7C4C-4E81-9C05-0714A407D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25" y="3432175"/>
              <a:ext cx="765175" cy="587375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25">
              <a:extLst>
                <a:ext uri="{FF2B5EF4-FFF2-40B4-BE49-F238E27FC236}">
                  <a16:creationId xmlns:a16="http://schemas.microsoft.com/office/drawing/2014/main" id="{80FDA72B-883B-47DF-B7C8-DA0479A73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25" y="3432175"/>
              <a:ext cx="765175" cy="157163"/>
            </a:xfrm>
            <a:prstGeom prst="rect">
              <a:avLst/>
            </a:prstGeom>
            <a:solidFill>
              <a:srgbClr val="01D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26">
              <a:extLst>
                <a:ext uri="{FF2B5EF4-FFF2-40B4-BE49-F238E27FC236}">
                  <a16:creationId xmlns:a16="http://schemas.microsoft.com/office/drawing/2014/main" id="{0DFD5C71-F711-4639-960E-00B2C743D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0" y="3570288"/>
              <a:ext cx="796925" cy="33338"/>
            </a:xfrm>
            <a:custGeom>
              <a:avLst/>
              <a:gdLst>
                <a:gd name="T0" fmla="*/ 4 w 209"/>
                <a:gd name="T1" fmla="*/ 9 h 9"/>
                <a:gd name="T2" fmla="*/ 0 w 209"/>
                <a:gd name="T3" fmla="*/ 4 h 9"/>
                <a:gd name="T4" fmla="*/ 0 w 209"/>
                <a:gd name="T5" fmla="*/ 4 h 9"/>
                <a:gd name="T6" fmla="*/ 4 w 209"/>
                <a:gd name="T7" fmla="*/ 0 h 9"/>
                <a:gd name="T8" fmla="*/ 4 w 209"/>
                <a:gd name="T9" fmla="*/ 0 h 9"/>
                <a:gd name="T10" fmla="*/ 205 w 209"/>
                <a:gd name="T11" fmla="*/ 0 h 9"/>
                <a:gd name="T12" fmla="*/ 209 w 209"/>
                <a:gd name="T13" fmla="*/ 4 h 9"/>
                <a:gd name="T14" fmla="*/ 209 w 209"/>
                <a:gd name="T15" fmla="*/ 4 h 9"/>
                <a:gd name="T16" fmla="*/ 205 w 209"/>
                <a:gd name="T17" fmla="*/ 9 h 9"/>
                <a:gd name="T18" fmla="*/ 205 w 209"/>
                <a:gd name="T19" fmla="*/ 9 h 9"/>
                <a:gd name="T20" fmla="*/ 4 w 209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9">
                  <a:moveTo>
                    <a:pt x="4" y="9"/>
                  </a:move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7" y="0"/>
                    <a:pt x="209" y="2"/>
                    <a:pt x="209" y="4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209" y="7"/>
                    <a:pt x="207" y="9"/>
                    <a:pt x="205" y="9"/>
                  </a:cubicBezTo>
                  <a:cubicBezTo>
                    <a:pt x="205" y="9"/>
                    <a:pt x="205" y="9"/>
                    <a:pt x="205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27">
              <a:extLst>
                <a:ext uri="{FF2B5EF4-FFF2-40B4-BE49-F238E27FC236}">
                  <a16:creationId xmlns:a16="http://schemas.microsoft.com/office/drawing/2014/main" id="{39E4AC7A-D50C-4664-A20C-891A85CE3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13" y="3660775"/>
              <a:ext cx="49213" cy="53975"/>
            </a:xfrm>
            <a:custGeom>
              <a:avLst/>
              <a:gdLst>
                <a:gd name="T0" fmla="*/ 31 w 31"/>
                <a:gd name="T1" fmla="*/ 0 h 34"/>
                <a:gd name="T2" fmla="*/ 0 w 31"/>
                <a:gd name="T3" fmla="*/ 0 h 34"/>
                <a:gd name="T4" fmla="*/ 0 w 31"/>
                <a:gd name="T5" fmla="*/ 34 h 34"/>
                <a:gd name="T6" fmla="*/ 31 w 31"/>
                <a:gd name="T7" fmla="*/ 34 h 34"/>
                <a:gd name="T8" fmla="*/ 31 w 31"/>
                <a:gd name="T9" fmla="*/ 0 h 34"/>
                <a:gd name="T10" fmla="*/ 31 w 31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4">
                  <a:moveTo>
                    <a:pt x="31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1" y="34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28">
              <a:extLst>
                <a:ext uri="{FF2B5EF4-FFF2-40B4-BE49-F238E27FC236}">
                  <a16:creationId xmlns:a16="http://schemas.microsoft.com/office/drawing/2014/main" id="{EF5FC474-7DBB-4B09-8885-EFBB0FBE8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660775"/>
              <a:ext cx="49213" cy="53975"/>
            </a:xfrm>
            <a:custGeom>
              <a:avLst/>
              <a:gdLst>
                <a:gd name="T0" fmla="*/ 31 w 31"/>
                <a:gd name="T1" fmla="*/ 0 h 34"/>
                <a:gd name="T2" fmla="*/ 0 w 31"/>
                <a:gd name="T3" fmla="*/ 0 h 34"/>
                <a:gd name="T4" fmla="*/ 0 w 31"/>
                <a:gd name="T5" fmla="*/ 34 h 34"/>
                <a:gd name="T6" fmla="*/ 31 w 31"/>
                <a:gd name="T7" fmla="*/ 34 h 34"/>
                <a:gd name="T8" fmla="*/ 31 w 31"/>
                <a:gd name="T9" fmla="*/ 0 h 34"/>
                <a:gd name="T10" fmla="*/ 31 w 31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4">
                  <a:moveTo>
                    <a:pt x="31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1" y="34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29">
              <a:extLst>
                <a:ext uri="{FF2B5EF4-FFF2-40B4-BE49-F238E27FC236}">
                  <a16:creationId xmlns:a16="http://schemas.microsoft.com/office/drawing/2014/main" id="{3E6ED7BB-59A2-4852-81CB-7A012676B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813" y="3660775"/>
              <a:ext cx="49213" cy="53975"/>
            </a:xfrm>
            <a:custGeom>
              <a:avLst/>
              <a:gdLst>
                <a:gd name="T0" fmla="*/ 31 w 31"/>
                <a:gd name="T1" fmla="*/ 0 h 34"/>
                <a:gd name="T2" fmla="*/ 0 w 31"/>
                <a:gd name="T3" fmla="*/ 0 h 34"/>
                <a:gd name="T4" fmla="*/ 0 w 31"/>
                <a:gd name="T5" fmla="*/ 34 h 34"/>
                <a:gd name="T6" fmla="*/ 31 w 31"/>
                <a:gd name="T7" fmla="*/ 34 h 34"/>
                <a:gd name="T8" fmla="*/ 31 w 31"/>
                <a:gd name="T9" fmla="*/ 0 h 34"/>
                <a:gd name="T10" fmla="*/ 31 w 31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4">
                  <a:moveTo>
                    <a:pt x="31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1" y="34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30">
              <a:extLst>
                <a:ext uri="{FF2B5EF4-FFF2-40B4-BE49-F238E27FC236}">
                  <a16:creationId xmlns:a16="http://schemas.microsoft.com/office/drawing/2014/main" id="{547488AD-5D99-4BC0-9190-2C9B85295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3660775"/>
              <a:ext cx="49213" cy="53975"/>
            </a:xfrm>
            <a:custGeom>
              <a:avLst/>
              <a:gdLst>
                <a:gd name="T0" fmla="*/ 31 w 31"/>
                <a:gd name="T1" fmla="*/ 0 h 34"/>
                <a:gd name="T2" fmla="*/ 0 w 31"/>
                <a:gd name="T3" fmla="*/ 0 h 34"/>
                <a:gd name="T4" fmla="*/ 0 w 31"/>
                <a:gd name="T5" fmla="*/ 34 h 34"/>
                <a:gd name="T6" fmla="*/ 31 w 31"/>
                <a:gd name="T7" fmla="*/ 34 h 34"/>
                <a:gd name="T8" fmla="*/ 31 w 31"/>
                <a:gd name="T9" fmla="*/ 0 h 34"/>
                <a:gd name="T10" fmla="*/ 31 w 31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4">
                  <a:moveTo>
                    <a:pt x="31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1" y="34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31">
              <a:extLst>
                <a:ext uri="{FF2B5EF4-FFF2-40B4-BE49-F238E27FC236}">
                  <a16:creationId xmlns:a16="http://schemas.microsoft.com/office/drawing/2014/main" id="{DC587B98-C57B-4787-B0E9-8D4A24D18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3660775"/>
              <a:ext cx="49213" cy="53975"/>
            </a:xfrm>
            <a:custGeom>
              <a:avLst/>
              <a:gdLst>
                <a:gd name="T0" fmla="*/ 31 w 31"/>
                <a:gd name="T1" fmla="*/ 0 h 34"/>
                <a:gd name="T2" fmla="*/ 0 w 31"/>
                <a:gd name="T3" fmla="*/ 0 h 34"/>
                <a:gd name="T4" fmla="*/ 0 w 31"/>
                <a:gd name="T5" fmla="*/ 34 h 34"/>
                <a:gd name="T6" fmla="*/ 31 w 31"/>
                <a:gd name="T7" fmla="*/ 34 h 34"/>
                <a:gd name="T8" fmla="*/ 31 w 31"/>
                <a:gd name="T9" fmla="*/ 0 h 34"/>
                <a:gd name="T10" fmla="*/ 31 w 31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4">
                  <a:moveTo>
                    <a:pt x="31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1" y="34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32">
              <a:extLst>
                <a:ext uri="{FF2B5EF4-FFF2-40B4-BE49-F238E27FC236}">
                  <a16:creationId xmlns:a16="http://schemas.microsoft.com/office/drawing/2014/main" id="{424DB3A3-3629-4599-B9F6-0095A497E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3" y="3660775"/>
              <a:ext cx="49213" cy="53975"/>
            </a:xfrm>
            <a:custGeom>
              <a:avLst/>
              <a:gdLst>
                <a:gd name="T0" fmla="*/ 31 w 31"/>
                <a:gd name="T1" fmla="*/ 0 h 34"/>
                <a:gd name="T2" fmla="*/ 0 w 31"/>
                <a:gd name="T3" fmla="*/ 0 h 34"/>
                <a:gd name="T4" fmla="*/ 0 w 31"/>
                <a:gd name="T5" fmla="*/ 34 h 34"/>
                <a:gd name="T6" fmla="*/ 31 w 31"/>
                <a:gd name="T7" fmla="*/ 34 h 34"/>
                <a:gd name="T8" fmla="*/ 31 w 31"/>
                <a:gd name="T9" fmla="*/ 0 h 34"/>
                <a:gd name="T10" fmla="*/ 31 w 31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4">
                  <a:moveTo>
                    <a:pt x="31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1" y="34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33">
              <a:extLst>
                <a:ext uri="{FF2B5EF4-FFF2-40B4-BE49-F238E27FC236}">
                  <a16:creationId xmlns:a16="http://schemas.microsoft.com/office/drawing/2014/main" id="{5EBE81B9-6C8A-4F7E-A61E-2358DD6AF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613" y="3660775"/>
              <a:ext cx="49213" cy="53975"/>
            </a:xfrm>
            <a:custGeom>
              <a:avLst/>
              <a:gdLst>
                <a:gd name="T0" fmla="*/ 31 w 31"/>
                <a:gd name="T1" fmla="*/ 0 h 34"/>
                <a:gd name="T2" fmla="*/ 0 w 31"/>
                <a:gd name="T3" fmla="*/ 0 h 34"/>
                <a:gd name="T4" fmla="*/ 0 w 31"/>
                <a:gd name="T5" fmla="*/ 34 h 34"/>
                <a:gd name="T6" fmla="*/ 31 w 31"/>
                <a:gd name="T7" fmla="*/ 34 h 34"/>
                <a:gd name="T8" fmla="*/ 31 w 31"/>
                <a:gd name="T9" fmla="*/ 0 h 34"/>
                <a:gd name="T10" fmla="*/ 31 w 31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4">
                  <a:moveTo>
                    <a:pt x="31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31" y="34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34">
              <a:extLst>
                <a:ext uri="{FF2B5EF4-FFF2-40B4-BE49-F238E27FC236}">
                  <a16:creationId xmlns:a16="http://schemas.microsoft.com/office/drawing/2014/main" id="{78F9664E-85A8-49D7-9ADF-10A134137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13" y="37417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35">
              <a:extLst>
                <a:ext uri="{FF2B5EF4-FFF2-40B4-BE49-F238E27FC236}">
                  <a16:creationId xmlns:a16="http://schemas.microsoft.com/office/drawing/2014/main" id="{5D8B5562-1989-4030-B1BD-B5C47712E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417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36">
              <a:extLst>
                <a:ext uri="{FF2B5EF4-FFF2-40B4-BE49-F238E27FC236}">
                  <a16:creationId xmlns:a16="http://schemas.microsoft.com/office/drawing/2014/main" id="{56432684-DBA3-4AC1-B560-805794608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813" y="37417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37">
              <a:extLst>
                <a:ext uri="{FF2B5EF4-FFF2-40B4-BE49-F238E27FC236}">
                  <a16:creationId xmlns:a16="http://schemas.microsoft.com/office/drawing/2014/main" id="{A81AB57D-E169-45D0-80F7-594A1878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37417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38">
              <a:extLst>
                <a:ext uri="{FF2B5EF4-FFF2-40B4-BE49-F238E27FC236}">
                  <a16:creationId xmlns:a16="http://schemas.microsoft.com/office/drawing/2014/main" id="{8E64A5C8-9CB8-457C-A918-2C46CF0A5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37417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39">
              <a:extLst>
                <a:ext uri="{FF2B5EF4-FFF2-40B4-BE49-F238E27FC236}">
                  <a16:creationId xmlns:a16="http://schemas.microsoft.com/office/drawing/2014/main" id="{F4F09A1B-F12A-49DA-B28C-DA636474F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3" y="37417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40">
              <a:extLst>
                <a:ext uri="{FF2B5EF4-FFF2-40B4-BE49-F238E27FC236}">
                  <a16:creationId xmlns:a16="http://schemas.microsoft.com/office/drawing/2014/main" id="{1DDCCB8E-C470-42A1-A8E2-35BB3B25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613" y="37417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41">
              <a:extLst>
                <a:ext uri="{FF2B5EF4-FFF2-40B4-BE49-F238E27FC236}">
                  <a16:creationId xmlns:a16="http://schemas.microsoft.com/office/drawing/2014/main" id="{89AD3830-1DFB-491E-BE89-BA7317D33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13" y="38179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42">
              <a:extLst>
                <a:ext uri="{FF2B5EF4-FFF2-40B4-BE49-F238E27FC236}">
                  <a16:creationId xmlns:a16="http://schemas.microsoft.com/office/drawing/2014/main" id="{66A9E7B4-9138-4721-A728-70FAB38F2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8179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43">
              <a:extLst>
                <a:ext uri="{FF2B5EF4-FFF2-40B4-BE49-F238E27FC236}">
                  <a16:creationId xmlns:a16="http://schemas.microsoft.com/office/drawing/2014/main" id="{37EBCC20-3370-4908-A46F-0E602B64A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813" y="38179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44">
              <a:extLst>
                <a:ext uri="{FF2B5EF4-FFF2-40B4-BE49-F238E27FC236}">
                  <a16:creationId xmlns:a16="http://schemas.microsoft.com/office/drawing/2014/main" id="{43363947-CB29-4E4F-A1C7-824AD50DF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38179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45">
              <a:extLst>
                <a:ext uri="{FF2B5EF4-FFF2-40B4-BE49-F238E27FC236}">
                  <a16:creationId xmlns:a16="http://schemas.microsoft.com/office/drawing/2014/main" id="{41E4F409-7DB0-4D2C-BF11-A318E5BC7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38179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46">
              <a:extLst>
                <a:ext uri="{FF2B5EF4-FFF2-40B4-BE49-F238E27FC236}">
                  <a16:creationId xmlns:a16="http://schemas.microsoft.com/office/drawing/2014/main" id="{1BF2C324-2413-4ED4-AB88-F17B611CE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3" y="38179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47">
              <a:extLst>
                <a:ext uri="{FF2B5EF4-FFF2-40B4-BE49-F238E27FC236}">
                  <a16:creationId xmlns:a16="http://schemas.microsoft.com/office/drawing/2014/main" id="{8E8825BA-D55F-4A21-8879-801E178D8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613" y="38179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48">
              <a:extLst>
                <a:ext uri="{FF2B5EF4-FFF2-40B4-BE49-F238E27FC236}">
                  <a16:creationId xmlns:a16="http://schemas.microsoft.com/office/drawing/2014/main" id="{DAE3BFAD-3E52-4F18-A9B9-4FE2ADDAD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13" y="38941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49">
              <a:extLst>
                <a:ext uri="{FF2B5EF4-FFF2-40B4-BE49-F238E27FC236}">
                  <a16:creationId xmlns:a16="http://schemas.microsoft.com/office/drawing/2014/main" id="{329F8D71-B7C5-4439-9FC4-C1FA64505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8941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50">
              <a:extLst>
                <a:ext uri="{FF2B5EF4-FFF2-40B4-BE49-F238E27FC236}">
                  <a16:creationId xmlns:a16="http://schemas.microsoft.com/office/drawing/2014/main" id="{2A7D38C2-C2FA-4F4A-9561-AF9D7A617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813" y="38941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51">
              <a:extLst>
                <a:ext uri="{FF2B5EF4-FFF2-40B4-BE49-F238E27FC236}">
                  <a16:creationId xmlns:a16="http://schemas.microsoft.com/office/drawing/2014/main" id="{52288D2D-3A5A-4F1D-99C3-7D9B0DC6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38941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52">
              <a:extLst>
                <a:ext uri="{FF2B5EF4-FFF2-40B4-BE49-F238E27FC236}">
                  <a16:creationId xmlns:a16="http://schemas.microsoft.com/office/drawing/2014/main" id="{7DF351BE-386F-4745-8721-501DD40A7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38941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53">
              <a:extLst>
                <a:ext uri="{FF2B5EF4-FFF2-40B4-BE49-F238E27FC236}">
                  <a16:creationId xmlns:a16="http://schemas.microsoft.com/office/drawing/2014/main" id="{BA8944F8-B7D7-44F0-84AD-75634F2E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13" y="38941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54">
              <a:extLst>
                <a:ext uri="{FF2B5EF4-FFF2-40B4-BE49-F238E27FC236}">
                  <a16:creationId xmlns:a16="http://schemas.microsoft.com/office/drawing/2014/main" id="{9C573AD5-9ABC-4679-B3A2-697313BA9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613" y="3894138"/>
              <a:ext cx="49213" cy="49213"/>
            </a:xfrm>
            <a:custGeom>
              <a:avLst/>
              <a:gdLst>
                <a:gd name="T0" fmla="*/ 31 w 31"/>
                <a:gd name="T1" fmla="*/ 0 h 31"/>
                <a:gd name="T2" fmla="*/ 0 w 31"/>
                <a:gd name="T3" fmla="*/ 0 h 31"/>
                <a:gd name="T4" fmla="*/ 0 w 31"/>
                <a:gd name="T5" fmla="*/ 31 h 31"/>
                <a:gd name="T6" fmla="*/ 31 w 31"/>
                <a:gd name="T7" fmla="*/ 31 h 31"/>
                <a:gd name="T8" fmla="*/ 31 w 31"/>
                <a:gd name="T9" fmla="*/ 0 h 31"/>
                <a:gd name="T10" fmla="*/ 31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3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55">
              <a:extLst>
                <a:ext uri="{FF2B5EF4-FFF2-40B4-BE49-F238E27FC236}">
                  <a16:creationId xmlns:a16="http://schemas.microsoft.com/office/drawing/2014/main" id="{DCAE19DC-86D2-4EB5-9BB2-8F8D2CCE6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350" y="3355975"/>
              <a:ext cx="34925" cy="152400"/>
            </a:xfrm>
            <a:custGeom>
              <a:avLst/>
              <a:gdLst>
                <a:gd name="T0" fmla="*/ 0 w 22"/>
                <a:gd name="T1" fmla="*/ 96 h 96"/>
                <a:gd name="T2" fmla="*/ 0 w 22"/>
                <a:gd name="T3" fmla="*/ 0 h 96"/>
                <a:gd name="T4" fmla="*/ 10 w 22"/>
                <a:gd name="T5" fmla="*/ 0 h 96"/>
                <a:gd name="T6" fmla="*/ 22 w 22"/>
                <a:gd name="T7" fmla="*/ 0 h 96"/>
                <a:gd name="T8" fmla="*/ 22 w 22"/>
                <a:gd name="T9" fmla="*/ 96 h 96"/>
                <a:gd name="T10" fmla="*/ 0 w 22"/>
                <a:gd name="T11" fmla="*/ 96 h 96"/>
                <a:gd name="T12" fmla="*/ 0 w 2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6">
                  <a:moveTo>
                    <a:pt x="0" y="9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56">
              <a:extLst>
                <a:ext uri="{FF2B5EF4-FFF2-40B4-BE49-F238E27FC236}">
                  <a16:creationId xmlns:a16="http://schemas.microsoft.com/office/drawing/2014/main" id="{8F1FC2AB-A1C2-4E3D-B8AF-B2D54357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550" y="3355975"/>
              <a:ext cx="34925" cy="152400"/>
            </a:xfrm>
            <a:custGeom>
              <a:avLst/>
              <a:gdLst>
                <a:gd name="T0" fmla="*/ 0 w 22"/>
                <a:gd name="T1" fmla="*/ 96 h 96"/>
                <a:gd name="T2" fmla="*/ 0 w 22"/>
                <a:gd name="T3" fmla="*/ 96 h 96"/>
                <a:gd name="T4" fmla="*/ 0 w 22"/>
                <a:gd name="T5" fmla="*/ 0 h 96"/>
                <a:gd name="T6" fmla="*/ 12 w 22"/>
                <a:gd name="T7" fmla="*/ 0 h 96"/>
                <a:gd name="T8" fmla="*/ 22 w 22"/>
                <a:gd name="T9" fmla="*/ 0 h 96"/>
                <a:gd name="T10" fmla="*/ 22 w 22"/>
                <a:gd name="T11" fmla="*/ 96 h 96"/>
                <a:gd name="T12" fmla="*/ 0 w 22"/>
                <a:gd name="T13" fmla="*/ 96 h 96"/>
                <a:gd name="T14" fmla="*/ 0 w 22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96">
                  <a:moveTo>
                    <a:pt x="0" y="96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57">
              <a:extLst>
                <a:ext uri="{FF2B5EF4-FFF2-40B4-BE49-F238E27FC236}">
                  <a16:creationId xmlns:a16="http://schemas.microsoft.com/office/drawing/2014/main" id="{B760D44E-DE5A-49D6-B9D0-3B92E54B2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950" y="3417888"/>
              <a:ext cx="796925" cy="617538"/>
            </a:xfrm>
            <a:custGeom>
              <a:avLst/>
              <a:gdLst>
                <a:gd name="T0" fmla="*/ 4 w 209"/>
                <a:gd name="T1" fmla="*/ 162 h 162"/>
                <a:gd name="T2" fmla="*/ 1 w 209"/>
                <a:gd name="T3" fmla="*/ 161 h 162"/>
                <a:gd name="T4" fmla="*/ 1 w 209"/>
                <a:gd name="T5" fmla="*/ 161 h 162"/>
                <a:gd name="T6" fmla="*/ 0 w 209"/>
                <a:gd name="T7" fmla="*/ 158 h 162"/>
                <a:gd name="T8" fmla="*/ 0 w 209"/>
                <a:gd name="T9" fmla="*/ 158 h 162"/>
                <a:gd name="T10" fmla="*/ 0 w 209"/>
                <a:gd name="T11" fmla="*/ 4 h 162"/>
                <a:gd name="T12" fmla="*/ 1 w 209"/>
                <a:gd name="T13" fmla="*/ 1 h 162"/>
                <a:gd name="T14" fmla="*/ 1 w 209"/>
                <a:gd name="T15" fmla="*/ 1 h 162"/>
                <a:gd name="T16" fmla="*/ 4 w 209"/>
                <a:gd name="T17" fmla="*/ 0 h 162"/>
                <a:gd name="T18" fmla="*/ 4 w 209"/>
                <a:gd name="T19" fmla="*/ 0 h 162"/>
                <a:gd name="T20" fmla="*/ 205 w 209"/>
                <a:gd name="T21" fmla="*/ 0 h 162"/>
                <a:gd name="T22" fmla="*/ 208 w 209"/>
                <a:gd name="T23" fmla="*/ 1 h 162"/>
                <a:gd name="T24" fmla="*/ 208 w 209"/>
                <a:gd name="T25" fmla="*/ 1 h 162"/>
                <a:gd name="T26" fmla="*/ 209 w 209"/>
                <a:gd name="T27" fmla="*/ 4 h 162"/>
                <a:gd name="T28" fmla="*/ 209 w 209"/>
                <a:gd name="T29" fmla="*/ 4 h 162"/>
                <a:gd name="T30" fmla="*/ 209 w 209"/>
                <a:gd name="T31" fmla="*/ 158 h 162"/>
                <a:gd name="T32" fmla="*/ 208 w 209"/>
                <a:gd name="T33" fmla="*/ 161 h 162"/>
                <a:gd name="T34" fmla="*/ 208 w 209"/>
                <a:gd name="T35" fmla="*/ 161 h 162"/>
                <a:gd name="T36" fmla="*/ 205 w 209"/>
                <a:gd name="T37" fmla="*/ 162 h 162"/>
                <a:gd name="T38" fmla="*/ 205 w 209"/>
                <a:gd name="T39" fmla="*/ 162 h 162"/>
                <a:gd name="T40" fmla="*/ 4 w 209"/>
                <a:gd name="T41" fmla="*/ 162 h 162"/>
                <a:gd name="T42" fmla="*/ 9 w 209"/>
                <a:gd name="T43" fmla="*/ 154 h 162"/>
                <a:gd name="T44" fmla="*/ 200 w 209"/>
                <a:gd name="T45" fmla="*/ 154 h 162"/>
                <a:gd name="T46" fmla="*/ 200 w 209"/>
                <a:gd name="T47" fmla="*/ 9 h 162"/>
                <a:gd name="T48" fmla="*/ 9 w 209"/>
                <a:gd name="T49" fmla="*/ 9 h 162"/>
                <a:gd name="T50" fmla="*/ 9 w 209"/>
                <a:gd name="T51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9" h="162">
                  <a:moveTo>
                    <a:pt x="4" y="162"/>
                  </a:moveTo>
                  <a:cubicBezTo>
                    <a:pt x="3" y="162"/>
                    <a:pt x="2" y="162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0"/>
                    <a:pt x="0" y="159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6" y="0"/>
                    <a:pt x="207" y="1"/>
                    <a:pt x="208" y="1"/>
                  </a:cubicBezTo>
                  <a:cubicBezTo>
                    <a:pt x="208" y="1"/>
                    <a:pt x="208" y="1"/>
                    <a:pt x="208" y="1"/>
                  </a:cubicBezTo>
                  <a:cubicBezTo>
                    <a:pt x="208" y="2"/>
                    <a:pt x="209" y="3"/>
                    <a:pt x="209" y="4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209" y="158"/>
                    <a:pt x="209" y="158"/>
                    <a:pt x="209" y="158"/>
                  </a:cubicBezTo>
                  <a:cubicBezTo>
                    <a:pt x="209" y="159"/>
                    <a:pt x="208" y="160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7" y="162"/>
                    <a:pt x="206" y="162"/>
                    <a:pt x="205" y="162"/>
                  </a:cubicBezTo>
                  <a:cubicBezTo>
                    <a:pt x="205" y="162"/>
                    <a:pt x="205" y="162"/>
                    <a:pt x="205" y="162"/>
                  </a:cubicBezTo>
                  <a:cubicBezTo>
                    <a:pt x="4" y="162"/>
                    <a:pt x="4" y="162"/>
                    <a:pt x="4" y="162"/>
                  </a:cubicBezTo>
                  <a:close/>
                  <a:moveTo>
                    <a:pt x="9" y="154"/>
                  </a:moveTo>
                  <a:cubicBezTo>
                    <a:pt x="200" y="154"/>
                    <a:pt x="200" y="154"/>
                    <a:pt x="200" y="154"/>
                  </a:cubicBezTo>
                  <a:cubicBezTo>
                    <a:pt x="200" y="9"/>
                    <a:pt x="200" y="9"/>
                    <a:pt x="20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54"/>
                    <a:pt x="9" y="154"/>
                    <a:pt x="9" y="154"/>
                  </a:cubicBez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4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42" grpId="0"/>
      <p:bldP spid="43" grpId="0" animBg="1"/>
      <p:bldP spid="44" grpId="0" animBg="1"/>
      <p:bldP spid="48" grpId="0"/>
      <p:bldP spid="49" grpId="0" animBg="1"/>
      <p:bldP spid="50" grpId="0" animBg="1"/>
      <p:bldP spid="54" grpId="0"/>
      <p:bldP spid="55" grpId="0" animBg="1"/>
      <p:bldP spid="56" grpId="0" animBg="1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20" y="1442252"/>
            <a:ext cx="4100664" cy="230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20" y="3916239"/>
            <a:ext cx="4100664" cy="230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38953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Source Sans Pro"/>
              </a:rPr>
              <a:t>Assembly </a:t>
            </a:r>
            <a:r>
              <a:rPr lang="en-US" sz="3200" b="1" dirty="0" err="1">
                <a:latin typeface="Source Sans Pro"/>
              </a:rPr>
              <a:t>Mould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8480" y="2261454"/>
            <a:ext cx="462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Practice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3573" y="1745413"/>
            <a:ext cx="2239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Check the flatness of the base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mould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13573" y="2617178"/>
            <a:ext cx="2239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Ensure that the dimensions of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mould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are within the specific tolerances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891" y="6387737"/>
            <a:ext cx="10946675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3054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3278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Source Sans Pro"/>
              </a:rPr>
              <a:t>Mould</a:t>
            </a:r>
            <a:r>
              <a:rPr lang="en-US" sz="3200" b="1" dirty="0">
                <a:latin typeface="Source Sans Pro"/>
              </a:rPr>
              <a:t> Cleaning and Preparation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8480" y="2261454"/>
            <a:ext cx="462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3573" y="3312958"/>
            <a:ext cx="2239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mould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should be clean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13573" y="4184723"/>
            <a:ext cx="2239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Form </a:t>
            </a:r>
            <a:r>
              <a:rPr lang="en-US" sz="1600" b="1" dirty="0">
                <a:latin typeface="Calibri"/>
              </a:rPr>
              <a:t>oil or </a:t>
            </a:r>
            <a:r>
              <a:rPr lang="en-US" sz="1600" b="1" dirty="0" err="1">
                <a:latin typeface="Calibri"/>
              </a:rPr>
              <a:t>mould</a:t>
            </a:r>
            <a:r>
              <a:rPr lang="en-US" sz="1600" b="1" dirty="0">
                <a:latin typeface="Calibri"/>
              </a:rPr>
              <a:t> release agent should be apply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FD2D58-E0C7-4392-A429-812BDD35DC35}"/>
              </a:ext>
            </a:extLst>
          </p:cNvPr>
          <p:cNvSpPr txBox="1"/>
          <p:nvPr/>
        </p:nvSpPr>
        <p:spPr>
          <a:xfrm>
            <a:off x="7413573" y="5052136"/>
            <a:ext cx="2239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Check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the joint &amp; Edge of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mould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0891" y="6387737"/>
            <a:ext cx="10946675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8599" y="-361805"/>
            <a:ext cx="3063600" cy="5446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03974"/>
            <a:ext cx="5447211" cy="30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64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89" y="1274305"/>
            <a:ext cx="4363385" cy="245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25890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</a:rPr>
              <a:t>Fixing Rebar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7566" y="1198614"/>
            <a:ext cx="462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1870" y="1821285"/>
            <a:ext cx="3518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Check rebar size, spacing &amp; lap length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1870" y="2271626"/>
            <a:ext cx="361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Rebar, cast in item, corrugated sleeve, lifting hook must be correctly positioned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FD2D58-E0C7-4392-A429-812BDD35DC35}"/>
              </a:ext>
            </a:extLst>
          </p:cNvPr>
          <p:cNvSpPr txBox="1"/>
          <p:nvPr/>
        </p:nvSpPr>
        <p:spPr>
          <a:xfrm>
            <a:off x="6851870" y="2931165"/>
            <a:ext cx="3750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Sufficient &amp; correct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size of spacer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526C58F-0C54-4B71-8A30-D5E8EB689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88" y="3856502"/>
            <a:ext cx="4363384" cy="245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Rectangle 28"/>
          <p:cNvSpPr/>
          <p:nvPr/>
        </p:nvSpPr>
        <p:spPr>
          <a:xfrm>
            <a:off x="600891" y="6387737"/>
            <a:ext cx="10946675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12" y="3855706"/>
            <a:ext cx="4364800" cy="245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4090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0600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+mn-ea"/>
                <a:cs typeface="+mn-cs"/>
              </a:rPr>
              <a:t>Final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ource Sans Pro"/>
                <a:ea typeface="+mn-ea"/>
                <a:cs typeface="+mn-cs"/>
              </a:rPr>
              <a:t> Inspection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Source Sans Pro"/>
                <a:ea typeface="+mn-ea"/>
                <a:cs typeface="+mn-cs"/>
              </a:rPr>
              <a:t>befor</a:t>
            </a:r>
            <a:r>
              <a:rPr lang="en-US" sz="3200" b="1" dirty="0">
                <a:latin typeface="Source Sans Pro"/>
              </a:rPr>
              <a:t>e casting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78848" y="1144737"/>
            <a:ext cx="4626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36266" y="1667957"/>
            <a:ext cx="220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Check &amp; Verify that 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details comply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Calibri"/>
              </a:rPr>
              <a:t>D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rawing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891" y="6387737"/>
            <a:ext cx="10946675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9" y="1317349"/>
            <a:ext cx="2852093" cy="5070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76" y="1295701"/>
            <a:ext cx="2852093" cy="5070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32" y="1295701"/>
            <a:ext cx="2852093" cy="5070388"/>
          </a:xfrm>
          <a:prstGeom prst="rect">
            <a:avLst/>
          </a:prstGeom>
        </p:spPr>
      </p:pic>
      <p:sp>
        <p:nvSpPr>
          <p:cNvPr id="18" name="TextBox 17">
            <a:hlinkClick r:id="rId5" action="ppaction://hlinkfile"/>
          </p:cNvPr>
          <p:cNvSpPr txBox="1"/>
          <p:nvPr/>
        </p:nvSpPr>
        <p:spPr>
          <a:xfrm>
            <a:off x="10127330" y="178733"/>
            <a:ext cx="168756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MY" dirty="0">
                <a:solidFill>
                  <a:schemeClr val="bg1"/>
                </a:solidFill>
              </a:rPr>
              <a:t>TONTON VIDEO</a:t>
            </a:r>
          </a:p>
        </p:txBody>
      </p:sp>
    </p:spTree>
    <p:extLst>
      <p:ext uri="{BB962C8B-B14F-4D97-AF65-F5344CB8AC3E}">
        <p14:creationId xmlns:p14="http://schemas.microsoft.com/office/powerpoint/2010/main" val="3752116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/>
          <a:stretch/>
        </p:blipFill>
        <p:spPr>
          <a:xfrm>
            <a:off x="423920" y="852575"/>
            <a:ext cx="4823550" cy="3248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B7556-04D1-4689-8127-D35475A51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7" y="4132504"/>
            <a:ext cx="4812097" cy="2706804"/>
          </a:xfrm>
          <a:custGeom>
            <a:avLst/>
            <a:gdLst>
              <a:gd name="connsiteX0" fmla="*/ 0 w 12192000"/>
              <a:gd name="connsiteY0" fmla="*/ 0 h 5203768"/>
              <a:gd name="connsiteX1" fmla="*/ 12192000 w 12192000"/>
              <a:gd name="connsiteY1" fmla="*/ 0 h 5203768"/>
              <a:gd name="connsiteX2" fmla="*/ 12192000 w 12192000"/>
              <a:gd name="connsiteY2" fmla="*/ 5203768 h 5203768"/>
              <a:gd name="connsiteX3" fmla="*/ 0 w 12192000"/>
              <a:gd name="connsiteY3" fmla="*/ 5203768 h 5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3768">
                <a:moveTo>
                  <a:pt x="0" y="0"/>
                </a:moveTo>
                <a:lnTo>
                  <a:pt x="12192000" y="0"/>
                </a:lnTo>
                <a:lnTo>
                  <a:pt x="12192000" y="5203768"/>
                </a:lnTo>
                <a:lnTo>
                  <a:pt x="0" y="5203768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0" y="178733"/>
            <a:ext cx="12192000" cy="507823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Concreting</a:t>
            </a:r>
            <a:endParaRPr kumimoji="0" lang="id-ID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3192EB0-84BB-4856-8D62-4D76B00A6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00" y="852575"/>
            <a:ext cx="4812801" cy="2707200"/>
          </a:xfrm>
          <a:custGeom>
            <a:avLst/>
            <a:gdLst>
              <a:gd name="connsiteX0" fmla="*/ 0 w 12192000"/>
              <a:gd name="connsiteY0" fmla="*/ 0 h 5203768"/>
              <a:gd name="connsiteX1" fmla="*/ 12192000 w 12192000"/>
              <a:gd name="connsiteY1" fmla="*/ 0 h 5203768"/>
              <a:gd name="connsiteX2" fmla="*/ 12192000 w 12192000"/>
              <a:gd name="connsiteY2" fmla="*/ 5203768 h 5203768"/>
              <a:gd name="connsiteX3" fmla="*/ 0 w 12192000"/>
              <a:gd name="connsiteY3" fmla="*/ 5203768 h 5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3768">
                <a:moveTo>
                  <a:pt x="0" y="0"/>
                </a:moveTo>
                <a:lnTo>
                  <a:pt x="12192000" y="0"/>
                </a:lnTo>
                <a:lnTo>
                  <a:pt x="12192000" y="5203768"/>
                </a:lnTo>
                <a:lnTo>
                  <a:pt x="0" y="5203768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30" y="3831507"/>
            <a:ext cx="4813071" cy="2707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1829" y="3215320"/>
            <a:ext cx="4813071" cy="92333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 anchor="b">
            <a:spAutoFit/>
          </a:bodyPr>
          <a:lstStyle/>
          <a:p>
            <a:pPr algn="ctr"/>
            <a:endParaRPr lang="en-MY" dirty="0">
              <a:solidFill>
                <a:schemeClr val="bg1"/>
              </a:solidFill>
            </a:endParaRPr>
          </a:p>
          <a:p>
            <a:pPr algn="ctr"/>
            <a:r>
              <a:rPr lang="en-MY" dirty="0">
                <a:solidFill>
                  <a:schemeClr val="bg1"/>
                </a:solidFill>
              </a:rPr>
              <a:t>Proper vibration &amp; compaction</a:t>
            </a:r>
          </a:p>
          <a:p>
            <a:pPr algn="ctr"/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01828" y="5931421"/>
            <a:ext cx="4813071" cy="92333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 anchor="b">
            <a:spAutoFit/>
          </a:bodyPr>
          <a:lstStyle/>
          <a:p>
            <a:pPr algn="ctr"/>
            <a:endParaRPr lang="en-MY" dirty="0">
              <a:solidFill>
                <a:schemeClr val="bg1"/>
              </a:solidFill>
            </a:endParaRPr>
          </a:p>
          <a:p>
            <a:pPr algn="ctr"/>
            <a:r>
              <a:rPr lang="en-MY" dirty="0">
                <a:solidFill>
                  <a:schemeClr val="bg1"/>
                </a:solidFill>
              </a:rPr>
              <a:t>Levelling of surface</a:t>
            </a:r>
          </a:p>
          <a:p>
            <a:pPr algn="ctr"/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1337" y="3481834"/>
            <a:ext cx="4813071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MY" dirty="0">
                <a:solidFill>
                  <a:schemeClr val="bg1"/>
                </a:solidFill>
              </a:rPr>
              <a:t>Conduct Slump Test</a:t>
            </a:r>
          </a:p>
          <a:p>
            <a:pPr algn="ctr"/>
            <a:r>
              <a:rPr lang="en-MY" dirty="0">
                <a:solidFill>
                  <a:schemeClr val="bg1"/>
                </a:solidFill>
              </a:rPr>
              <a:t>Drop height &lt;1m</a:t>
            </a:r>
          </a:p>
        </p:txBody>
      </p:sp>
      <p:sp>
        <p:nvSpPr>
          <p:cNvPr id="59" name="TextBox 58">
            <a:hlinkClick r:id="rId6" action="ppaction://hlinkfile"/>
          </p:cNvPr>
          <p:cNvSpPr txBox="1"/>
          <p:nvPr/>
        </p:nvSpPr>
        <p:spPr>
          <a:xfrm>
            <a:off x="3559901" y="6469976"/>
            <a:ext cx="168756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MY" dirty="0">
                <a:solidFill>
                  <a:schemeClr val="bg1"/>
                </a:solidFill>
              </a:rPr>
              <a:t>TONTON VIDEO</a:t>
            </a:r>
          </a:p>
        </p:txBody>
      </p:sp>
      <p:sp>
        <p:nvSpPr>
          <p:cNvPr id="60" name="TextBox 59">
            <a:hlinkClick r:id="rId7" action="ppaction://hlinkfile"/>
          </p:cNvPr>
          <p:cNvSpPr txBox="1"/>
          <p:nvPr/>
        </p:nvSpPr>
        <p:spPr>
          <a:xfrm>
            <a:off x="10127330" y="2939656"/>
            <a:ext cx="168756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MY" dirty="0">
                <a:solidFill>
                  <a:schemeClr val="bg1"/>
                </a:solidFill>
              </a:rPr>
              <a:t>TONTON VIDEO</a:t>
            </a:r>
          </a:p>
        </p:txBody>
      </p:sp>
    </p:spTree>
    <p:extLst>
      <p:ext uri="{BB962C8B-B14F-4D97-AF65-F5344CB8AC3E}">
        <p14:creationId xmlns:p14="http://schemas.microsoft.com/office/powerpoint/2010/main" val="2765388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1569174"/>
            <a:ext cx="6662057" cy="37474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78733"/>
            <a:ext cx="12192000" cy="507823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Curing</a:t>
            </a:r>
            <a:endParaRPr kumimoji="0" lang="id-ID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0094" y="1569174"/>
            <a:ext cx="3518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600" b="1" noProof="0" dirty="0" err="1">
                <a:latin typeface="Calibri"/>
              </a:rPr>
              <a:t>Guna</a:t>
            </a:r>
            <a:r>
              <a:rPr lang="en-MY" sz="1600" b="1" noProof="0" dirty="0">
                <a:latin typeface="Calibri"/>
              </a:rPr>
              <a:t> admixtures</a:t>
            </a:r>
            <a:endParaRPr kumimoji="0" lang="en-MY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sz="1600" b="1" dirty="0"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Lebih</a:t>
            </a: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5 jam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sz="1600" b="1" dirty="0"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15N/mm2, </a:t>
            </a:r>
            <a:r>
              <a:rPr kumimoji="0" lang="en-MY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kekuatan</a:t>
            </a: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minimum yang </a:t>
            </a:r>
            <a:r>
              <a:rPr kumimoji="0" lang="en-MY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diperlukan</a:t>
            </a: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MY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sebelum</a:t>
            </a: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di-mould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182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074" y="6335486"/>
            <a:ext cx="11055532" cy="404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128"/>
          <a:stretch/>
        </p:blipFill>
        <p:spPr>
          <a:xfrm>
            <a:off x="0" y="3834545"/>
            <a:ext cx="6817941" cy="3023455"/>
          </a:xfrm>
          <a:custGeom>
            <a:avLst/>
            <a:gdLst>
              <a:gd name="connsiteX0" fmla="*/ 0 w 12192000"/>
              <a:gd name="connsiteY0" fmla="*/ 0 h 5203768"/>
              <a:gd name="connsiteX1" fmla="*/ 12192000 w 12192000"/>
              <a:gd name="connsiteY1" fmla="*/ 0 h 5203768"/>
              <a:gd name="connsiteX2" fmla="*/ 12192000 w 12192000"/>
              <a:gd name="connsiteY2" fmla="*/ 5203768 h 5203768"/>
              <a:gd name="connsiteX3" fmla="*/ 0 w 12192000"/>
              <a:gd name="connsiteY3" fmla="*/ 5203768 h 5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3768">
                <a:moveTo>
                  <a:pt x="0" y="0"/>
                </a:moveTo>
                <a:lnTo>
                  <a:pt x="12192000" y="0"/>
                </a:lnTo>
                <a:lnTo>
                  <a:pt x="12192000" y="5203768"/>
                </a:lnTo>
                <a:lnTo>
                  <a:pt x="0" y="5203768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E13B23-76E0-45E9-B557-D27E76D22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6817941" cy="3833352"/>
          </a:xfrm>
          <a:custGeom>
            <a:avLst/>
            <a:gdLst>
              <a:gd name="connsiteX0" fmla="*/ 0 w 12192000"/>
              <a:gd name="connsiteY0" fmla="*/ 0 h 5203768"/>
              <a:gd name="connsiteX1" fmla="*/ 12192000 w 12192000"/>
              <a:gd name="connsiteY1" fmla="*/ 0 h 5203768"/>
              <a:gd name="connsiteX2" fmla="*/ 12192000 w 12192000"/>
              <a:gd name="connsiteY2" fmla="*/ 5203768 h 5203768"/>
              <a:gd name="connsiteX3" fmla="*/ 0 w 12192000"/>
              <a:gd name="connsiteY3" fmla="*/ 5203768 h 5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3768">
                <a:moveTo>
                  <a:pt x="0" y="0"/>
                </a:moveTo>
                <a:lnTo>
                  <a:pt x="12192000" y="0"/>
                </a:lnTo>
                <a:lnTo>
                  <a:pt x="12192000" y="5203768"/>
                </a:lnTo>
                <a:lnTo>
                  <a:pt x="0" y="5203768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753DE0-0158-4E57-9D3D-43177961B9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58" y="3024648"/>
            <a:ext cx="6817941" cy="3833352"/>
          </a:xfrm>
          <a:custGeom>
            <a:avLst/>
            <a:gdLst>
              <a:gd name="connsiteX0" fmla="*/ 0 w 12192000"/>
              <a:gd name="connsiteY0" fmla="*/ 0 h 5203768"/>
              <a:gd name="connsiteX1" fmla="*/ 12192000 w 12192000"/>
              <a:gd name="connsiteY1" fmla="*/ 0 h 5203768"/>
              <a:gd name="connsiteX2" fmla="*/ 12192000 w 12192000"/>
              <a:gd name="connsiteY2" fmla="*/ 5203768 h 5203768"/>
              <a:gd name="connsiteX3" fmla="*/ 0 w 12192000"/>
              <a:gd name="connsiteY3" fmla="*/ 5203768 h 5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3768">
                <a:moveTo>
                  <a:pt x="0" y="0"/>
                </a:moveTo>
                <a:lnTo>
                  <a:pt x="12192000" y="0"/>
                </a:lnTo>
                <a:lnTo>
                  <a:pt x="12192000" y="5203768"/>
                </a:lnTo>
                <a:lnTo>
                  <a:pt x="0" y="5203768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192EB0-84BB-4856-8D62-4D76B00A62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59" y="0"/>
            <a:ext cx="6817941" cy="3833352"/>
          </a:xfrm>
          <a:custGeom>
            <a:avLst/>
            <a:gdLst>
              <a:gd name="connsiteX0" fmla="*/ 0 w 12192000"/>
              <a:gd name="connsiteY0" fmla="*/ 0 h 5203768"/>
              <a:gd name="connsiteX1" fmla="*/ 12192000 w 12192000"/>
              <a:gd name="connsiteY1" fmla="*/ 0 h 5203768"/>
              <a:gd name="connsiteX2" fmla="*/ 12192000 w 12192000"/>
              <a:gd name="connsiteY2" fmla="*/ 5203768 h 5203768"/>
              <a:gd name="connsiteX3" fmla="*/ 0 w 12192000"/>
              <a:gd name="connsiteY3" fmla="*/ 5203768 h 5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3768">
                <a:moveTo>
                  <a:pt x="0" y="0"/>
                </a:moveTo>
                <a:lnTo>
                  <a:pt x="12192000" y="0"/>
                </a:lnTo>
                <a:lnTo>
                  <a:pt x="12192000" y="5203768"/>
                </a:lnTo>
                <a:lnTo>
                  <a:pt x="0" y="5203768"/>
                </a:ln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1" b="50665"/>
          <a:stretch/>
        </p:blipFill>
        <p:spPr>
          <a:xfrm>
            <a:off x="3967381" y="3898147"/>
            <a:ext cx="1371476" cy="14099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7" b="50071"/>
          <a:stretch/>
        </p:blipFill>
        <p:spPr>
          <a:xfrm>
            <a:off x="3894423" y="2398785"/>
            <a:ext cx="1426834" cy="142692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6" t="49846"/>
          <a:stretch/>
        </p:blipFill>
        <p:spPr>
          <a:xfrm>
            <a:off x="5338857" y="3825705"/>
            <a:ext cx="1419062" cy="14333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33" r="50261"/>
          <a:stretch/>
        </p:blipFill>
        <p:spPr>
          <a:xfrm>
            <a:off x="5422848" y="2365959"/>
            <a:ext cx="1421493" cy="140801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0" y="-2354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</a:rPr>
              <a:t>De-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</a:rPr>
              <a:t>moulding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5953185"/>
            <a:ext cx="533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Loosen &amp; remove all bolts &amp; pins, end &amp; side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mould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form before lifting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5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กลุ่ม 182"/>
          <p:cNvGrpSpPr/>
          <p:nvPr/>
        </p:nvGrpSpPr>
        <p:grpSpPr>
          <a:xfrm>
            <a:off x="7304712" y="1656654"/>
            <a:ext cx="4576066" cy="841626"/>
            <a:chOff x="7437437" y="5181600"/>
            <a:chExt cx="9152132" cy="1683252"/>
          </a:xfrm>
        </p:grpSpPr>
        <p:sp>
          <p:nvSpPr>
            <p:cNvPr id="184" name="Freeform 30"/>
            <p:cNvSpPr>
              <a:spLocks/>
            </p:cNvSpPr>
            <p:nvPr/>
          </p:nvSpPr>
          <p:spPr bwMode="auto">
            <a:xfrm flipH="1">
              <a:off x="7437437" y="5181600"/>
              <a:ext cx="9152132" cy="1683252"/>
            </a:xfrm>
            <a:custGeom>
              <a:avLst/>
              <a:gdLst>
                <a:gd name="T0" fmla="*/ 2904 w 2904"/>
                <a:gd name="T1" fmla="*/ 374 h 737"/>
                <a:gd name="T2" fmla="*/ 2728 w 2904"/>
                <a:gd name="T3" fmla="*/ 253 h 737"/>
                <a:gd name="T4" fmla="*/ 2728 w 2904"/>
                <a:gd name="T5" fmla="*/ 0 h 737"/>
                <a:gd name="T6" fmla="*/ 0 w 2904"/>
                <a:gd name="T7" fmla="*/ 0 h 737"/>
                <a:gd name="T8" fmla="*/ 0 w 2904"/>
                <a:gd name="T9" fmla="*/ 737 h 737"/>
                <a:gd name="T10" fmla="*/ 2728 w 2904"/>
                <a:gd name="T11" fmla="*/ 737 h 737"/>
                <a:gd name="T12" fmla="*/ 2728 w 2904"/>
                <a:gd name="T13" fmla="*/ 484 h 737"/>
                <a:gd name="T14" fmla="*/ 2904 w 2904"/>
                <a:gd name="T15" fmla="*/ 37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4" h="737">
                  <a:moveTo>
                    <a:pt x="2904" y="374"/>
                  </a:moveTo>
                  <a:lnTo>
                    <a:pt x="2728" y="253"/>
                  </a:lnTo>
                  <a:lnTo>
                    <a:pt x="2728" y="0"/>
                  </a:lnTo>
                  <a:lnTo>
                    <a:pt x="0" y="0"/>
                  </a:lnTo>
                  <a:lnTo>
                    <a:pt x="0" y="737"/>
                  </a:lnTo>
                  <a:lnTo>
                    <a:pt x="2728" y="737"/>
                  </a:lnTo>
                  <a:lnTo>
                    <a:pt x="2728" y="484"/>
                  </a:lnTo>
                  <a:lnTo>
                    <a:pt x="2904" y="3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8505205" y="5452242"/>
              <a:ext cx="7390432" cy="590894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Lato" pitchFamily="34" charset="0"/>
                  <a:cs typeface="Lato" pitchFamily="34" charset="0"/>
                </a:rPr>
                <a:t>Check the condition of the finished product</a:t>
              </a:r>
            </a:p>
          </p:txBody>
        </p:sp>
      </p:grpSp>
      <p:grpSp>
        <p:nvGrpSpPr>
          <p:cNvPr id="197" name="กลุ่ม 196"/>
          <p:cNvGrpSpPr/>
          <p:nvPr/>
        </p:nvGrpSpPr>
        <p:grpSpPr>
          <a:xfrm>
            <a:off x="7304712" y="2498280"/>
            <a:ext cx="4576066" cy="840484"/>
            <a:chOff x="7437437" y="6864852"/>
            <a:chExt cx="9152132" cy="1680967"/>
          </a:xfrm>
        </p:grpSpPr>
        <p:sp>
          <p:nvSpPr>
            <p:cNvPr id="198" name="Freeform 31"/>
            <p:cNvSpPr>
              <a:spLocks/>
            </p:cNvSpPr>
            <p:nvPr/>
          </p:nvSpPr>
          <p:spPr bwMode="auto">
            <a:xfrm flipH="1">
              <a:off x="7437437" y="6864852"/>
              <a:ext cx="9152132" cy="1680967"/>
            </a:xfrm>
            <a:custGeom>
              <a:avLst/>
              <a:gdLst>
                <a:gd name="T0" fmla="*/ 2904 w 2904"/>
                <a:gd name="T1" fmla="*/ 362 h 736"/>
                <a:gd name="T2" fmla="*/ 2728 w 2904"/>
                <a:gd name="T3" fmla="*/ 252 h 736"/>
                <a:gd name="T4" fmla="*/ 2728 w 2904"/>
                <a:gd name="T5" fmla="*/ 0 h 736"/>
                <a:gd name="T6" fmla="*/ 0 w 2904"/>
                <a:gd name="T7" fmla="*/ 0 h 736"/>
                <a:gd name="T8" fmla="*/ 0 w 2904"/>
                <a:gd name="T9" fmla="*/ 736 h 736"/>
                <a:gd name="T10" fmla="*/ 2728 w 2904"/>
                <a:gd name="T11" fmla="*/ 736 h 736"/>
                <a:gd name="T12" fmla="*/ 2728 w 2904"/>
                <a:gd name="T13" fmla="*/ 483 h 736"/>
                <a:gd name="T14" fmla="*/ 2904 w 2904"/>
                <a:gd name="T15" fmla="*/ 36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4" h="736">
                  <a:moveTo>
                    <a:pt x="2904" y="362"/>
                  </a:moveTo>
                  <a:lnTo>
                    <a:pt x="2728" y="252"/>
                  </a:lnTo>
                  <a:lnTo>
                    <a:pt x="2728" y="0"/>
                  </a:lnTo>
                  <a:lnTo>
                    <a:pt x="0" y="0"/>
                  </a:lnTo>
                  <a:lnTo>
                    <a:pt x="0" y="736"/>
                  </a:lnTo>
                  <a:lnTo>
                    <a:pt x="2728" y="736"/>
                  </a:lnTo>
                  <a:lnTo>
                    <a:pt x="2728" y="483"/>
                  </a:lnTo>
                  <a:lnTo>
                    <a:pt x="2904" y="36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8580437" y="7048498"/>
              <a:ext cx="7390432" cy="96022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Lato" pitchFamily="34" charset="0"/>
                  <a:cs typeface="Lato" pitchFamily="34" charset="0"/>
                </a:rPr>
                <a:t>Verify the critical dimension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202" name="กลุ่ม 201"/>
          <p:cNvGrpSpPr/>
          <p:nvPr/>
        </p:nvGrpSpPr>
        <p:grpSpPr>
          <a:xfrm>
            <a:off x="7304712" y="3326202"/>
            <a:ext cx="4576066" cy="841626"/>
            <a:chOff x="7437437" y="8520696"/>
            <a:chExt cx="9152132" cy="1683252"/>
          </a:xfrm>
        </p:grpSpPr>
        <p:sp>
          <p:nvSpPr>
            <p:cNvPr id="203" name="Freeform 32"/>
            <p:cNvSpPr>
              <a:spLocks/>
            </p:cNvSpPr>
            <p:nvPr/>
          </p:nvSpPr>
          <p:spPr bwMode="auto">
            <a:xfrm flipH="1">
              <a:off x="7437437" y="8520696"/>
              <a:ext cx="9152132" cy="1683252"/>
            </a:xfrm>
            <a:custGeom>
              <a:avLst/>
              <a:gdLst>
                <a:gd name="T0" fmla="*/ 2904 w 2904"/>
                <a:gd name="T1" fmla="*/ 363 h 737"/>
                <a:gd name="T2" fmla="*/ 2728 w 2904"/>
                <a:gd name="T3" fmla="*/ 253 h 737"/>
                <a:gd name="T4" fmla="*/ 2728 w 2904"/>
                <a:gd name="T5" fmla="*/ 0 h 737"/>
                <a:gd name="T6" fmla="*/ 0 w 2904"/>
                <a:gd name="T7" fmla="*/ 0 h 737"/>
                <a:gd name="T8" fmla="*/ 0 w 2904"/>
                <a:gd name="T9" fmla="*/ 737 h 737"/>
                <a:gd name="T10" fmla="*/ 2728 w 2904"/>
                <a:gd name="T11" fmla="*/ 737 h 737"/>
                <a:gd name="T12" fmla="*/ 2728 w 2904"/>
                <a:gd name="T13" fmla="*/ 484 h 737"/>
                <a:gd name="T14" fmla="*/ 2904 w 2904"/>
                <a:gd name="T15" fmla="*/ 363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4" h="737">
                  <a:moveTo>
                    <a:pt x="2904" y="363"/>
                  </a:moveTo>
                  <a:lnTo>
                    <a:pt x="2728" y="253"/>
                  </a:lnTo>
                  <a:lnTo>
                    <a:pt x="2728" y="0"/>
                  </a:lnTo>
                  <a:lnTo>
                    <a:pt x="0" y="0"/>
                  </a:lnTo>
                  <a:lnTo>
                    <a:pt x="0" y="737"/>
                  </a:lnTo>
                  <a:lnTo>
                    <a:pt x="2728" y="737"/>
                  </a:lnTo>
                  <a:lnTo>
                    <a:pt x="2728" y="484"/>
                  </a:lnTo>
                  <a:lnTo>
                    <a:pt x="2904" y="3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8582373" y="8755118"/>
              <a:ext cx="7390432" cy="960226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Lato" pitchFamily="34" charset="0"/>
                  <a:cs typeface="Lato" pitchFamily="34" charset="0"/>
                </a:rPr>
                <a:t>Proper identification markings should be placed on elements (Code/size/location/weight)</a:t>
              </a:r>
            </a:p>
          </p:txBody>
        </p:sp>
      </p:grpSp>
      <p:grpSp>
        <p:nvGrpSpPr>
          <p:cNvPr id="216" name="กลุ่ม 215"/>
          <p:cNvGrpSpPr/>
          <p:nvPr/>
        </p:nvGrpSpPr>
        <p:grpSpPr>
          <a:xfrm>
            <a:off x="7304712" y="4167828"/>
            <a:ext cx="4576066" cy="841626"/>
            <a:chOff x="7437437" y="10203948"/>
            <a:chExt cx="9152132" cy="1683252"/>
          </a:xfrm>
        </p:grpSpPr>
        <p:sp>
          <p:nvSpPr>
            <p:cNvPr id="217" name="Freeform 33"/>
            <p:cNvSpPr>
              <a:spLocks/>
            </p:cNvSpPr>
            <p:nvPr/>
          </p:nvSpPr>
          <p:spPr bwMode="auto">
            <a:xfrm flipH="1">
              <a:off x="7437437" y="10203948"/>
              <a:ext cx="9152132" cy="1683252"/>
            </a:xfrm>
            <a:custGeom>
              <a:avLst/>
              <a:gdLst>
                <a:gd name="T0" fmla="*/ 2904 w 2904"/>
                <a:gd name="T1" fmla="*/ 363 h 737"/>
                <a:gd name="T2" fmla="*/ 2728 w 2904"/>
                <a:gd name="T3" fmla="*/ 253 h 737"/>
                <a:gd name="T4" fmla="*/ 2728 w 2904"/>
                <a:gd name="T5" fmla="*/ 0 h 737"/>
                <a:gd name="T6" fmla="*/ 0 w 2904"/>
                <a:gd name="T7" fmla="*/ 0 h 737"/>
                <a:gd name="T8" fmla="*/ 0 w 2904"/>
                <a:gd name="T9" fmla="*/ 737 h 737"/>
                <a:gd name="T10" fmla="*/ 2728 w 2904"/>
                <a:gd name="T11" fmla="*/ 737 h 737"/>
                <a:gd name="T12" fmla="*/ 2728 w 2904"/>
                <a:gd name="T13" fmla="*/ 484 h 737"/>
                <a:gd name="T14" fmla="*/ 2904 w 2904"/>
                <a:gd name="T15" fmla="*/ 363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4" h="737">
                  <a:moveTo>
                    <a:pt x="2904" y="363"/>
                  </a:moveTo>
                  <a:lnTo>
                    <a:pt x="2728" y="253"/>
                  </a:lnTo>
                  <a:lnTo>
                    <a:pt x="2728" y="0"/>
                  </a:lnTo>
                  <a:lnTo>
                    <a:pt x="0" y="0"/>
                  </a:lnTo>
                  <a:lnTo>
                    <a:pt x="0" y="737"/>
                  </a:lnTo>
                  <a:lnTo>
                    <a:pt x="2728" y="737"/>
                  </a:lnTo>
                  <a:lnTo>
                    <a:pt x="2728" y="484"/>
                  </a:lnTo>
                  <a:lnTo>
                    <a:pt x="2904" y="3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8657605" y="10351374"/>
              <a:ext cx="7390432" cy="960226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Lato" pitchFamily="34" charset="0"/>
                  <a:cs typeface="Lato" pitchFamily="34" charset="0"/>
                </a:rPr>
                <a:t>Check the elements have achieved 75% of their design concrete strength before delivery to site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00891" y="6387737"/>
            <a:ext cx="10946675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9" name="TextBox 38"/>
          <p:cNvSpPr txBox="1"/>
          <p:nvPr/>
        </p:nvSpPr>
        <p:spPr>
          <a:xfrm>
            <a:off x="0" y="178733"/>
            <a:ext cx="12192000" cy="507823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Final Inspection</a:t>
            </a:r>
            <a:endParaRPr kumimoji="0" lang="id-ID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280" t="21875" r="25971" b="7768"/>
          <a:stretch/>
        </p:blipFill>
        <p:spPr>
          <a:xfrm>
            <a:off x="496388" y="951985"/>
            <a:ext cx="5768807" cy="3636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3" y="1634815"/>
            <a:ext cx="2849639" cy="506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750519" y="4901310"/>
            <a:ext cx="1241425" cy="823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05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KEMEN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ERIAN</a:t>
            </a:r>
            <a:endParaRPr sz="1600">
              <a:latin typeface="Calibri"/>
              <a:cs typeface="Calibri"/>
            </a:endParaRPr>
          </a:p>
          <a:p>
            <a:pPr marL="94615" marR="43180" indent="-43180">
              <a:lnSpc>
                <a:spcPts val="2200"/>
              </a:lnSpc>
              <a:spcBef>
                <a:spcPts val="12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SIH</a:t>
            </a:r>
            <a:r>
              <a:rPr sz="2000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 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MALAYSIA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78528" y="3723513"/>
            <a:ext cx="13690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KONTRAKTOR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00447" y="4825060"/>
            <a:ext cx="1123315" cy="8909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270" algn="ctr">
              <a:lnSpc>
                <a:spcPct val="91800"/>
              </a:lnSpc>
              <a:spcBef>
                <a:spcPts val="3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 RASH  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CORP.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SDN  BHD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03085" y="3727450"/>
            <a:ext cx="131127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271145">
              <a:lnSpc>
                <a:spcPts val="2210"/>
              </a:lnSpc>
              <a:spcBef>
                <a:spcPts val="335"/>
              </a:spcBef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TARIKH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MILIK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TAPAK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81393" y="4782439"/>
            <a:ext cx="956310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OGOS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2017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12657" y="3727450"/>
            <a:ext cx="128587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43510" marR="5080" indent="-131445">
              <a:lnSpc>
                <a:spcPts val="2210"/>
              </a:lnSpc>
              <a:spcBef>
                <a:spcPts val="335"/>
              </a:spcBef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TARIKH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SIAP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KONTRAK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16873" y="4782439"/>
            <a:ext cx="875665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00"/>
              </a:lnSpc>
              <a:spcBef>
                <a:spcPts val="100"/>
              </a:spcBef>
            </a:pPr>
            <a:r>
              <a:rPr lang="en-MY" sz="2000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MY" sz="2000" spc="-75" dirty="0">
                <a:solidFill>
                  <a:srgbClr val="FFFFFF"/>
                </a:solidFill>
                <a:latin typeface="Calibri"/>
                <a:cs typeface="Calibri"/>
              </a:rPr>
              <a:t>NOV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en-MY" sz="20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376154" y="3727450"/>
            <a:ext cx="94932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88900" marR="5080" indent="-76200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TEMPOH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PROJEK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373106" y="4782439"/>
            <a:ext cx="955675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3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r>
              <a:rPr lang="en-MY" sz="20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MING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0"/>
            <a:ext cx="12192000" cy="11990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6000" dirty="0">
                <a:solidFill>
                  <a:schemeClr val="bg1"/>
                </a:solidFill>
                <a:latin typeface="Berlin Sans FB Demi" panose="020E0802020502020306" pitchFamily="34" charset="0"/>
              </a:rPr>
              <a:t>KANDUNGAN TAKLIMAT</a:t>
            </a:r>
          </a:p>
        </p:txBody>
      </p:sp>
      <p:sp>
        <p:nvSpPr>
          <p:cNvPr id="49" name="object 11"/>
          <p:cNvSpPr txBox="1"/>
          <p:nvPr/>
        </p:nvSpPr>
        <p:spPr>
          <a:xfrm>
            <a:off x="2716595" y="1839664"/>
            <a:ext cx="5800278" cy="3767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MY" spc="-40" dirty="0" err="1">
                <a:latin typeface="Calibri"/>
                <a:cs typeface="Calibri"/>
              </a:rPr>
              <a:t>Pengenalan</a:t>
            </a:r>
            <a:r>
              <a:rPr lang="en-MY" spc="-40" dirty="0">
                <a:latin typeface="Calibri"/>
                <a:cs typeface="Calibri"/>
              </a:rPr>
              <a:t> </a:t>
            </a:r>
            <a:r>
              <a:rPr lang="en-MY" spc="-40" dirty="0" err="1">
                <a:latin typeface="Calibri"/>
                <a:cs typeface="Calibri"/>
              </a:rPr>
              <a:t>Projek</a:t>
            </a:r>
            <a:endParaRPr lang="en-MY" spc="-4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MY" sz="1800" spc="-4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MY" spc="-40" dirty="0" err="1">
                <a:latin typeface="Calibri"/>
                <a:cs typeface="Calibri"/>
              </a:rPr>
              <a:t>Skop</a:t>
            </a:r>
            <a:r>
              <a:rPr lang="en-MY" spc="-40" dirty="0">
                <a:latin typeface="Calibri"/>
                <a:cs typeface="Calibri"/>
              </a:rPr>
              <a:t> </a:t>
            </a:r>
            <a:r>
              <a:rPr lang="en-MY" spc="-40" dirty="0" err="1">
                <a:latin typeface="Calibri"/>
                <a:cs typeface="Calibri"/>
              </a:rPr>
              <a:t>Projek</a:t>
            </a:r>
            <a:endParaRPr lang="en-MY" spc="-4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MY" sz="1800" spc="-4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MY" spc="-40" dirty="0" err="1">
                <a:latin typeface="Calibri"/>
                <a:cs typeface="Calibri"/>
              </a:rPr>
              <a:t>Penggunaan</a:t>
            </a:r>
            <a:r>
              <a:rPr lang="en-MY" spc="-40" dirty="0">
                <a:latin typeface="Calibri"/>
                <a:cs typeface="Calibri"/>
              </a:rPr>
              <a:t> IBS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MY" spc="-4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MY" spc="-40" dirty="0" err="1">
                <a:latin typeface="Calibri"/>
                <a:cs typeface="Calibri"/>
              </a:rPr>
              <a:t>Kompenen</a:t>
            </a:r>
            <a:r>
              <a:rPr lang="en-MY" spc="-40" dirty="0">
                <a:latin typeface="Calibri"/>
                <a:cs typeface="Calibri"/>
              </a:rPr>
              <a:t> IBS di KK3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MY" spc="-4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MY" spc="-40" dirty="0" err="1">
                <a:latin typeface="Calibri"/>
                <a:cs typeface="Calibri"/>
              </a:rPr>
              <a:t>Prosedur</a:t>
            </a:r>
            <a:r>
              <a:rPr lang="en-MY" spc="-40" dirty="0">
                <a:latin typeface="Calibri"/>
                <a:cs typeface="Calibri"/>
              </a:rPr>
              <a:t> </a:t>
            </a:r>
            <a:r>
              <a:rPr lang="en-MY" spc="-40" dirty="0" err="1">
                <a:latin typeface="Calibri"/>
                <a:cs typeface="Calibri"/>
              </a:rPr>
              <a:t>Pembinaan</a:t>
            </a:r>
            <a:endParaRPr lang="en-MY" spc="-4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MY" spc="-4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MY" spc="-40" dirty="0" err="1">
                <a:latin typeface="Calibri"/>
                <a:cs typeface="Calibri"/>
              </a:rPr>
              <a:t>Strategik</a:t>
            </a:r>
            <a:r>
              <a:rPr lang="en-MY" spc="-40" dirty="0">
                <a:latin typeface="Calibri"/>
                <a:cs typeface="Calibri"/>
              </a:rPr>
              <a:t> </a:t>
            </a:r>
            <a:r>
              <a:rPr lang="en-MY" spc="-40" dirty="0" err="1">
                <a:latin typeface="Calibri"/>
                <a:cs typeface="Calibri"/>
              </a:rPr>
              <a:t>Kerja</a:t>
            </a:r>
            <a:r>
              <a:rPr lang="en-MY" spc="-40" dirty="0">
                <a:latin typeface="Calibri"/>
                <a:cs typeface="Calibri"/>
              </a:rPr>
              <a:t> JKR PM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MY" spc="-4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MY" spc="-40" dirty="0" err="1">
                <a:latin typeface="Calibri"/>
                <a:cs typeface="Calibri"/>
              </a:rPr>
              <a:t>Masalah</a:t>
            </a:r>
            <a:r>
              <a:rPr lang="en-MY" spc="-40" dirty="0">
                <a:latin typeface="Calibri"/>
                <a:cs typeface="Calibri"/>
              </a:rPr>
              <a:t> </a:t>
            </a:r>
            <a:r>
              <a:rPr lang="en-MY" spc="-40" dirty="0" err="1">
                <a:latin typeface="Calibri"/>
                <a:cs typeface="Calibri"/>
              </a:rPr>
              <a:t>dan</a:t>
            </a:r>
            <a:r>
              <a:rPr lang="en-MY" spc="-40" dirty="0">
                <a:latin typeface="Calibri"/>
                <a:cs typeface="Calibri"/>
              </a:rPr>
              <a:t> </a:t>
            </a:r>
            <a:r>
              <a:rPr lang="en-MY" spc="-40" dirty="0" err="1">
                <a:latin typeface="Calibri"/>
                <a:cs typeface="Calibri"/>
              </a:rPr>
              <a:t>Tangani</a:t>
            </a:r>
            <a:endParaRPr lang="en-MY" spc="-4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624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99717398"/>
              </p:ext>
            </p:extLst>
          </p:nvPr>
        </p:nvGraphicFramePr>
        <p:xfrm>
          <a:off x="621210" y="889483"/>
          <a:ext cx="109002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DELIVERY/ PENGHANTARAN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84" y="2978332"/>
            <a:ext cx="3553611" cy="1998000"/>
          </a:xfrm>
          <a:custGeom>
            <a:avLst/>
            <a:gdLst>
              <a:gd name="connsiteX0" fmla="*/ 0 w 12192000"/>
              <a:gd name="connsiteY0" fmla="*/ 0 h 5203768"/>
              <a:gd name="connsiteX1" fmla="*/ 12192000 w 12192000"/>
              <a:gd name="connsiteY1" fmla="*/ 0 h 5203768"/>
              <a:gd name="connsiteX2" fmla="*/ 12192000 w 12192000"/>
              <a:gd name="connsiteY2" fmla="*/ 5203768 h 5203768"/>
              <a:gd name="connsiteX3" fmla="*/ 0 w 12192000"/>
              <a:gd name="connsiteY3" fmla="*/ 5203768 h 5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3768">
                <a:moveTo>
                  <a:pt x="0" y="0"/>
                </a:moveTo>
                <a:lnTo>
                  <a:pt x="12192000" y="0"/>
                </a:lnTo>
                <a:lnTo>
                  <a:pt x="12192000" y="5203768"/>
                </a:lnTo>
                <a:lnTo>
                  <a:pt x="0" y="5203768"/>
                </a:lnTo>
                <a:close/>
              </a:path>
            </a:pathLst>
          </a:cu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26" y="2978332"/>
            <a:ext cx="3553611" cy="1998000"/>
          </a:xfrm>
          <a:custGeom>
            <a:avLst/>
            <a:gdLst>
              <a:gd name="connsiteX0" fmla="*/ 0 w 12192000"/>
              <a:gd name="connsiteY0" fmla="*/ 0 h 5203768"/>
              <a:gd name="connsiteX1" fmla="*/ 12192000 w 12192000"/>
              <a:gd name="connsiteY1" fmla="*/ 0 h 5203768"/>
              <a:gd name="connsiteX2" fmla="*/ 12192000 w 12192000"/>
              <a:gd name="connsiteY2" fmla="*/ 5203768 h 5203768"/>
              <a:gd name="connsiteX3" fmla="*/ 0 w 12192000"/>
              <a:gd name="connsiteY3" fmla="*/ 5203768 h 5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3768">
                <a:moveTo>
                  <a:pt x="0" y="0"/>
                </a:moveTo>
                <a:lnTo>
                  <a:pt x="12192000" y="0"/>
                </a:lnTo>
                <a:lnTo>
                  <a:pt x="12192000" y="5203768"/>
                </a:lnTo>
                <a:lnTo>
                  <a:pt x="0" y="5203768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1" y="2978332"/>
            <a:ext cx="3553612" cy="1998000"/>
          </a:xfrm>
          <a:custGeom>
            <a:avLst/>
            <a:gdLst>
              <a:gd name="connsiteX0" fmla="*/ 0 w 12192000"/>
              <a:gd name="connsiteY0" fmla="*/ 0 h 5203768"/>
              <a:gd name="connsiteX1" fmla="*/ 12192000 w 12192000"/>
              <a:gd name="connsiteY1" fmla="*/ 0 h 5203768"/>
              <a:gd name="connsiteX2" fmla="*/ 12192000 w 12192000"/>
              <a:gd name="connsiteY2" fmla="*/ 5203768 h 5203768"/>
              <a:gd name="connsiteX3" fmla="*/ 0 w 12192000"/>
              <a:gd name="connsiteY3" fmla="*/ 5203768 h 5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3768">
                <a:moveTo>
                  <a:pt x="0" y="0"/>
                </a:moveTo>
                <a:lnTo>
                  <a:pt x="12192000" y="0"/>
                </a:lnTo>
                <a:lnTo>
                  <a:pt x="12192000" y="5203768"/>
                </a:lnTo>
                <a:lnTo>
                  <a:pt x="0" y="520376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4196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53DE0-0158-4E57-9D3D-43177961B9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8" y="2071249"/>
            <a:ext cx="5762614" cy="3240000"/>
          </a:xfrm>
          <a:custGeom>
            <a:avLst/>
            <a:gdLst>
              <a:gd name="connsiteX0" fmla="*/ 0 w 12192000"/>
              <a:gd name="connsiteY0" fmla="*/ 0 h 5203768"/>
              <a:gd name="connsiteX1" fmla="*/ 12192000 w 12192000"/>
              <a:gd name="connsiteY1" fmla="*/ 0 h 5203768"/>
              <a:gd name="connsiteX2" fmla="*/ 12192000 w 12192000"/>
              <a:gd name="connsiteY2" fmla="*/ 5203768 h 5203768"/>
              <a:gd name="connsiteX3" fmla="*/ 0 w 12192000"/>
              <a:gd name="connsiteY3" fmla="*/ 5203768 h 5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3768">
                <a:moveTo>
                  <a:pt x="0" y="0"/>
                </a:moveTo>
                <a:lnTo>
                  <a:pt x="12192000" y="0"/>
                </a:lnTo>
                <a:lnTo>
                  <a:pt x="12192000" y="5203768"/>
                </a:lnTo>
                <a:lnTo>
                  <a:pt x="0" y="5203768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E13B23-76E0-45E9-B557-D27E76D22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8" y="2071249"/>
            <a:ext cx="5762614" cy="3240000"/>
          </a:xfrm>
          <a:custGeom>
            <a:avLst/>
            <a:gdLst>
              <a:gd name="connsiteX0" fmla="*/ 0 w 12192000"/>
              <a:gd name="connsiteY0" fmla="*/ 0 h 5203768"/>
              <a:gd name="connsiteX1" fmla="*/ 12192000 w 12192000"/>
              <a:gd name="connsiteY1" fmla="*/ 0 h 5203768"/>
              <a:gd name="connsiteX2" fmla="*/ 12192000 w 12192000"/>
              <a:gd name="connsiteY2" fmla="*/ 5203768 h 5203768"/>
              <a:gd name="connsiteX3" fmla="*/ 0 w 12192000"/>
              <a:gd name="connsiteY3" fmla="*/ 5203768 h 5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3768">
                <a:moveTo>
                  <a:pt x="0" y="0"/>
                </a:moveTo>
                <a:lnTo>
                  <a:pt x="12192000" y="0"/>
                </a:lnTo>
                <a:lnTo>
                  <a:pt x="12192000" y="5203768"/>
                </a:lnTo>
                <a:lnTo>
                  <a:pt x="0" y="5203768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3062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SEBELUM KELUAR KILANG</a:t>
            </a:r>
          </a:p>
        </p:txBody>
      </p:sp>
      <p:sp>
        <p:nvSpPr>
          <p:cNvPr id="2" name="Flowchart: Connector 1"/>
          <p:cNvSpPr/>
          <p:nvPr/>
        </p:nvSpPr>
        <p:spPr>
          <a:xfrm>
            <a:off x="1397726" y="4754880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ounded Rectangle 7"/>
          <p:cNvSpPr/>
          <p:nvPr/>
        </p:nvSpPr>
        <p:spPr>
          <a:xfrm>
            <a:off x="1397726" y="2430276"/>
            <a:ext cx="2481943" cy="229060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ounded Rectangle 8"/>
          <p:cNvSpPr/>
          <p:nvPr/>
        </p:nvSpPr>
        <p:spPr>
          <a:xfrm>
            <a:off x="8659914" y="2523056"/>
            <a:ext cx="2481943" cy="229060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/>
          <p:cNvSpPr/>
          <p:nvPr/>
        </p:nvSpPr>
        <p:spPr>
          <a:xfrm>
            <a:off x="600891" y="6387737"/>
            <a:ext cx="10946675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3538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53DE0-0158-4E57-9D3D-43177961B9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6" y="1928674"/>
            <a:ext cx="5544914" cy="3117600"/>
          </a:xfrm>
          <a:custGeom>
            <a:avLst/>
            <a:gdLst>
              <a:gd name="connsiteX0" fmla="*/ 0 w 12192000"/>
              <a:gd name="connsiteY0" fmla="*/ 0 h 5203768"/>
              <a:gd name="connsiteX1" fmla="*/ 12192000 w 12192000"/>
              <a:gd name="connsiteY1" fmla="*/ 0 h 5203768"/>
              <a:gd name="connsiteX2" fmla="*/ 12192000 w 12192000"/>
              <a:gd name="connsiteY2" fmla="*/ 5203768 h 5203768"/>
              <a:gd name="connsiteX3" fmla="*/ 0 w 12192000"/>
              <a:gd name="connsiteY3" fmla="*/ 5203768 h 5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3768">
                <a:moveTo>
                  <a:pt x="0" y="0"/>
                </a:moveTo>
                <a:lnTo>
                  <a:pt x="12192000" y="0"/>
                </a:lnTo>
                <a:lnTo>
                  <a:pt x="12192000" y="5203768"/>
                </a:lnTo>
                <a:lnTo>
                  <a:pt x="0" y="5203768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32" y="1928674"/>
            <a:ext cx="5542400" cy="311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3062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HANDLING/ SEMASA PEMINDAHAN</a:t>
            </a:r>
          </a:p>
        </p:txBody>
      </p:sp>
      <p:sp>
        <p:nvSpPr>
          <p:cNvPr id="5" name="Rectangle 4"/>
          <p:cNvSpPr/>
          <p:nvPr/>
        </p:nvSpPr>
        <p:spPr>
          <a:xfrm>
            <a:off x="625724" y="6387737"/>
            <a:ext cx="10946675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>
            <a:hlinkClick r:id="rId4" action="ppaction://hlinkfile"/>
          </p:cNvPr>
          <p:cNvSpPr txBox="1"/>
          <p:nvPr/>
        </p:nvSpPr>
        <p:spPr>
          <a:xfrm>
            <a:off x="10071462" y="5670839"/>
            <a:ext cx="1687569" cy="369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MY" dirty="0">
                <a:solidFill>
                  <a:schemeClr val="bg1"/>
                </a:solidFill>
              </a:rPr>
              <a:t>TONTON VIDEO</a:t>
            </a:r>
          </a:p>
        </p:txBody>
      </p:sp>
    </p:spTree>
    <p:extLst>
      <p:ext uri="{BB962C8B-B14F-4D97-AF65-F5344CB8AC3E}">
        <p14:creationId xmlns:p14="http://schemas.microsoft.com/office/powerpoint/2010/main" val="310850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309"/>
            <a:ext cx="6901521" cy="3880345"/>
          </a:xfrm>
          <a:custGeom>
            <a:avLst/>
            <a:gdLst>
              <a:gd name="connsiteX0" fmla="*/ 0 w 12192000"/>
              <a:gd name="connsiteY0" fmla="*/ 0 h 5203768"/>
              <a:gd name="connsiteX1" fmla="*/ 12192000 w 12192000"/>
              <a:gd name="connsiteY1" fmla="*/ 0 h 5203768"/>
              <a:gd name="connsiteX2" fmla="*/ 12192000 w 12192000"/>
              <a:gd name="connsiteY2" fmla="*/ 5203768 h 5203768"/>
              <a:gd name="connsiteX3" fmla="*/ 0 w 12192000"/>
              <a:gd name="connsiteY3" fmla="*/ 5203768 h 5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3768">
                <a:moveTo>
                  <a:pt x="0" y="0"/>
                </a:moveTo>
                <a:lnTo>
                  <a:pt x="12192000" y="0"/>
                </a:lnTo>
                <a:lnTo>
                  <a:pt x="12192000" y="5203768"/>
                </a:lnTo>
                <a:lnTo>
                  <a:pt x="0" y="5203768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3062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STORAGE/ PENYIMPANAN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891" y="6387737"/>
            <a:ext cx="10946675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2" y="2142309"/>
            <a:ext cx="6899200" cy="38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" y="0"/>
            <a:ext cx="5143500" cy="6858000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11150986" y="6061165"/>
            <a:ext cx="849085" cy="61395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79" y="192258"/>
            <a:ext cx="3344221" cy="335090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402129" y="4643392"/>
            <a:ext cx="1023871" cy="102387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8039891" y="4643392"/>
            <a:ext cx="1023871" cy="102387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0639051" y="4643392"/>
            <a:ext cx="1023871" cy="1023871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15008" y="5869937"/>
            <a:ext cx="194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Setting out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1397" y="5869937"/>
            <a:ext cx="2020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Lifting &amp; Installation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91860" y="5869937"/>
            <a:ext cx="1941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Grouting Work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74990" y="3550137"/>
            <a:ext cx="3753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Source Sans Pro"/>
                <a:ea typeface="Open Sans" panose="020B0606030504020204" pitchFamily="34" charset="0"/>
                <a:cs typeface="Open Sans" panose="020B0606030504020204" pitchFamily="34" charset="0"/>
              </a:rPr>
              <a:t>INSTALLATION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70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8" grpId="0"/>
      <p:bldP spid="19" grpId="0"/>
      <p:bldP spid="2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08675" y="457469"/>
            <a:ext cx="2941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Source Sans Pro"/>
              </a:rPr>
              <a:t>SETTING OUT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8977" y="1187426"/>
            <a:ext cx="4129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Calibri"/>
              </a:rPr>
              <a:t>Set reference line and offset line to determine the position of precast elements to be installed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8977" y="2146377"/>
            <a:ext cx="4129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Provide level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pads ( or shim plates) for setting the level of the elements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FD2D58-E0C7-4392-A429-812BDD35DC35}"/>
              </a:ext>
            </a:extLst>
          </p:cNvPr>
          <p:cNvSpPr txBox="1"/>
          <p:nvPr/>
        </p:nvSpPr>
        <p:spPr>
          <a:xfrm>
            <a:off x="6508675" y="2947029"/>
            <a:ext cx="2239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Check starter bar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0891" y="6387737"/>
            <a:ext cx="10946675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0990" y="857250"/>
            <a:ext cx="6858002" cy="51435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88" y="4132883"/>
            <a:ext cx="2349799" cy="2671729"/>
          </a:xfrm>
          <a:custGeom>
            <a:avLst/>
            <a:gdLst>
              <a:gd name="connsiteX0" fmla="*/ 0 w 12192000"/>
              <a:gd name="connsiteY0" fmla="*/ 0 h 5203768"/>
              <a:gd name="connsiteX1" fmla="*/ 12192000 w 12192000"/>
              <a:gd name="connsiteY1" fmla="*/ 0 h 5203768"/>
              <a:gd name="connsiteX2" fmla="*/ 12192000 w 12192000"/>
              <a:gd name="connsiteY2" fmla="*/ 5203768 h 5203768"/>
              <a:gd name="connsiteX3" fmla="*/ 0 w 12192000"/>
              <a:gd name="connsiteY3" fmla="*/ 5203768 h 5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3768">
                <a:moveTo>
                  <a:pt x="0" y="0"/>
                </a:moveTo>
                <a:lnTo>
                  <a:pt x="12192000" y="0"/>
                </a:lnTo>
                <a:lnTo>
                  <a:pt x="12192000" y="5203768"/>
                </a:lnTo>
                <a:lnTo>
                  <a:pt x="0" y="5203768"/>
                </a:ln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7E6810-70AB-403F-AA4A-17B7098BF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938" y="4144398"/>
            <a:ext cx="2349799" cy="2671729"/>
          </a:xfrm>
          <a:custGeom>
            <a:avLst/>
            <a:gdLst>
              <a:gd name="connsiteX0" fmla="*/ 0 w 12192000"/>
              <a:gd name="connsiteY0" fmla="*/ 0 h 5203768"/>
              <a:gd name="connsiteX1" fmla="*/ 12192000 w 12192000"/>
              <a:gd name="connsiteY1" fmla="*/ 0 h 5203768"/>
              <a:gd name="connsiteX2" fmla="*/ 12192000 w 12192000"/>
              <a:gd name="connsiteY2" fmla="*/ 5203768 h 5203768"/>
              <a:gd name="connsiteX3" fmla="*/ 0 w 12192000"/>
              <a:gd name="connsiteY3" fmla="*/ 5203768 h 5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3768">
                <a:moveTo>
                  <a:pt x="0" y="0"/>
                </a:moveTo>
                <a:lnTo>
                  <a:pt x="12192000" y="0"/>
                </a:lnTo>
                <a:lnTo>
                  <a:pt x="12192000" y="5203768"/>
                </a:lnTo>
                <a:lnTo>
                  <a:pt x="0" y="520376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0386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" y="-9398"/>
            <a:ext cx="51435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81" y="-2867"/>
            <a:ext cx="5143500" cy="6858000"/>
          </a:xfrm>
          <a:prstGeom prst="rect">
            <a:avLst/>
          </a:prstGeom>
        </p:spPr>
      </p:pic>
      <p:grpSp>
        <p:nvGrpSpPr>
          <p:cNvPr id="2" name="กลุ่ม 182"/>
          <p:cNvGrpSpPr/>
          <p:nvPr/>
        </p:nvGrpSpPr>
        <p:grpSpPr>
          <a:xfrm>
            <a:off x="3363555" y="739184"/>
            <a:ext cx="4576066" cy="841626"/>
            <a:chOff x="7437437" y="5181600"/>
            <a:chExt cx="9152132" cy="1683252"/>
          </a:xfrm>
        </p:grpSpPr>
        <p:sp>
          <p:nvSpPr>
            <p:cNvPr id="3" name="Freeform 30"/>
            <p:cNvSpPr>
              <a:spLocks/>
            </p:cNvSpPr>
            <p:nvPr/>
          </p:nvSpPr>
          <p:spPr bwMode="auto">
            <a:xfrm flipH="1">
              <a:off x="7437437" y="5181600"/>
              <a:ext cx="9152132" cy="1683252"/>
            </a:xfrm>
            <a:custGeom>
              <a:avLst/>
              <a:gdLst>
                <a:gd name="T0" fmla="*/ 2904 w 2904"/>
                <a:gd name="T1" fmla="*/ 374 h 737"/>
                <a:gd name="T2" fmla="*/ 2728 w 2904"/>
                <a:gd name="T3" fmla="*/ 253 h 737"/>
                <a:gd name="T4" fmla="*/ 2728 w 2904"/>
                <a:gd name="T5" fmla="*/ 0 h 737"/>
                <a:gd name="T6" fmla="*/ 0 w 2904"/>
                <a:gd name="T7" fmla="*/ 0 h 737"/>
                <a:gd name="T8" fmla="*/ 0 w 2904"/>
                <a:gd name="T9" fmla="*/ 737 h 737"/>
                <a:gd name="T10" fmla="*/ 2728 w 2904"/>
                <a:gd name="T11" fmla="*/ 737 h 737"/>
                <a:gd name="T12" fmla="*/ 2728 w 2904"/>
                <a:gd name="T13" fmla="*/ 484 h 737"/>
                <a:gd name="T14" fmla="*/ 2904 w 2904"/>
                <a:gd name="T15" fmla="*/ 37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4" h="737">
                  <a:moveTo>
                    <a:pt x="2904" y="374"/>
                  </a:moveTo>
                  <a:lnTo>
                    <a:pt x="2728" y="253"/>
                  </a:lnTo>
                  <a:lnTo>
                    <a:pt x="2728" y="0"/>
                  </a:lnTo>
                  <a:lnTo>
                    <a:pt x="0" y="0"/>
                  </a:lnTo>
                  <a:lnTo>
                    <a:pt x="0" y="737"/>
                  </a:lnTo>
                  <a:lnTo>
                    <a:pt x="2728" y="737"/>
                  </a:lnTo>
                  <a:lnTo>
                    <a:pt x="2728" y="484"/>
                  </a:lnTo>
                  <a:lnTo>
                    <a:pt x="2904" y="3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05205" y="5452242"/>
              <a:ext cx="7390432" cy="120644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white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Lift and rig the panel to its designated location with the use of wire ropes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5" name="กลุ่ม 196"/>
          <p:cNvGrpSpPr/>
          <p:nvPr/>
        </p:nvGrpSpPr>
        <p:grpSpPr>
          <a:xfrm>
            <a:off x="3363555" y="1679021"/>
            <a:ext cx="4576066" cy="879713"/>
            <a:chOff x="7437437" y="6864852"/>
            <a:chExt cx="9152132" cy="1759425"/>
          </a:xfrm>
        </p:grpSpPr>
        <p:sp>
          <p:nvSpPr>
            <p:cNvPr id="6" name="Freeform 31"/>
            <p:cNvSpPr>
              <a:spLocks/>
            </p:cNvSpPr>
            <p:nvPr/>
          </p:nvSpPr>
          <p:spPr bwMode="auto">
            <a:xfrm flipH="1">
              <a:off x="7437437" y="6864852"/>
              <a:ext cx="9152132" cy="1680967"/>
            </a:xfrm>
            <a:custGeom>
              <a:avLst/>
              <a:gdLst>
                <a:gd name="T0" fmla="*/ 2904 w 2904"/>
                <a:gd name="T1" fmla="*/ 362 h 736"/>
                <a:gd name="T2" fmla="*/ 2728 w 2904"/>
                <a:gd name="T3" fmla="*/ 252 h 736"/>
                <a:gd name="T4" fmla="*/ 2728 w 2904"/>
                <a:gd name="T5" fmla="*/ 0 h 736"/>
                <a:gd name="T6" fmla="*/ 0 w 2904"/>
                <a:gd name="T7" fmla="*/ 0 h 736"/>
                <a:gd name="T8" fmla="*/ 0 w 2904"/>
                <a:gd name="T9" fmla="*/ 736 h 736"/>
                <a:gd name="T10" fmla="*/ 2728 w 2904"/>
                <a:gd name="T11" fmla="*/ 736 h 736"/>
                <a:gd name="T12" fmla="*/ 2728 w 2904"/>
                <a:gd name="T13" fmla="*/ 483 h 736"/>
                <a:gd name="T14" fmla="*/ 2904 w 2904"/>
                <a:gd name="T15" fmla="*/ 36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4" h="736">
                  <a:moveTo>
                    <a:pt x="2904" y="362"/>
                  </a:moveTo>
                  <a:lnTo>
                    <a:pt x="2728" y="252"/>
                  </a:lnTo>
                  <a:lnTo>
                    <a:pt x="2728" y="0"/>
                  </a:lnTo>
                  <a:lnTo>
                    <a:pt x="0" y="0"/>
                  </a:lnTo>
                  <a:lnTo>
                    <a:pt x="0" y="736"/>
                  </a:lnTo>
                  <a:lnTo>
                    <a:pt x="2728" y="736"/>
                  </a:lnTo>
                  <a:lnTo>
                    <a:pt x="2728" y="483"/>
                  </a:lnTo>
                  <a:lnTo>
                    <a:pt x="2904" y="36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80437" y="7048498"/>
              <a:ext cx="7390432" cy="1575779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Lato" pitchFamily="34" charset="0"/>
                  <a:cs typeface="Lato" pitchFamily="34" charset="0"/>
                </a:rPr>
                <a:t>Adjust panel to position and secure it with diagonal props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8" name="กลุ่ม 201"/>
          <p:cNvGrpSpPr/>
          <p:nvPr/>
        </p:nvGrpSpPr>
        <p:grpSpPr>
          <a:xfrm>
            <a:off x="3383411" y="2599434"/>
            <a:ext cx="4576066" cy="841626"/>
            <a:chOff x="7437437" y="8520696"/>
            <a:chExt cx="9152132" cy="1683252"/>
          </a:xfrm>
        </p:grpSpPr>
        <p:sp>
          <p:nvSpPr>
            <p:cNvPr id="9" name="Freeform 32"/>
            <p:cNvSpPr>
              <a:spLocks/>
            </p:cNvSpPr>
            <p:nvPr/>
          </p:nvSpPr>
          <p:spPr bwMode="auto">
            <a:xfrm flipH="1">
              <a:off x="7437437" y="8520696"/>
              <a:ext cx="9152132" cy="1683252"/>
            </a:xfrm>
            <a:custGeom>
              <a:avLst/>
              <a:gdLst>
                <a:gd name="T0" fmla="*/ 2904 w 2904"/>
                <a:gd name="T1" fmla="*/ 363 h 737"/>
                <a:gd name="T2" fmla="*/ 2728 w 2904"/>
                <a:gd name="T3" fmla="*/ 253 h 737"/>
                <a:gd name="T4" fmla="*/ 2728 w 2904"/>
                <a:gd name="T5" fmla="*/ 0 h 737"/>
                <a:gd name="T6" fmla="*/ 0 w 2904"/>
                <a:gd name="T7" fmla="*/ 0 h 737"/>
                <a:gd name="T8" fmla="*/ 0 w 2904"/>
                <a:gd name="T9" fmla="*/ 737 h 737"/>
                <a:gd name="T10" fmla="*/ 2728 w 2904"/>
                <a:gd name="T11" fmla="*/ 737 h 737"/>
                <a:gd name="T12" fmla="*/ 2728 w 2904"/>
                <a:gd name="T13" fmla="*/ 484 h 737"/>
                <a:gd name="T14" fmla="*/ 2904 w 2904"/>
                <a:gd name="T15" fmla="*/ 363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4" h="737">
                  <a:moveTo>
                    <a:pt x="2904" y="363"/>
                  </a:moveTo>
                  <a:lnTo>
                    <a:pt x="2728" y="253"/>
                  </a:lnTo>
                  <a:lnTo>
                    <a:pt x="2728" y="0"/>
                  </a:lnTo>
                  <a:lnTo>
                    <a:pt x="0" y="0"/>
                  </a:lnTo>
                  <a:lnTo>
                    <a:pt x="0" y="737"/>
                  </a:lnTo>
                  <a:lnTo>
                    <a:pt x="2728" y="737"/>
                  </a:lnTo>
                  <a:lnTo>
                    <a:pt x="2728" y="484"/>
                  </a:lnTo>
                  <a:lnTo>
                    <a:pt x="2904" y="3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82373" y="8755118"/>
              <a:ext cx="8007196" cy="120644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Lato" pitchFamily="34" charset="0"/>
                  <a:cs typeface="Lato" pitchFamily="34" charset="0"/>
                </a:rPr>
                <a:t>Check alignment &amp; Verticality of Element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white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Adjust temporary prop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11" name="กลุ่ม 215"/>
          <p:cNvGrpSpPr/>
          <p:nvPr/>
        </p:nvGrpSpPr>
        <p:grpSpPr>
          <a:xfrm>
            <a:off x="3213752" y="6020039"/>
            <a:ext cx="4576066" cy="841626"/>
            <a:chOff x="7437437" y="10203948"/>
            <a:chExt cx="9152132" cy="1683252"/>
          </a:xfrm>
        </p:grpSpPr>
        <p:sp>
          <p:nvSpPr>
            <p:cNvPr id="12" name="Freeform 33"/>
            <p:cNvSpPr>
              <a:spLocks/>
            </p:cNvSpPr>
            <p:nvPr/>
          </p:nvSpPr>
          <p:spPr bwMode="auto">
            <a:xfrm flipH="1">
              <a:off x="7437437" y="10203948"/>
              <a:ext cx="9152132" cy="1683252"/>
            </a:xfrm>
            <a:custGeom>
              <a:avLst/>
              <a:gdLst>
                <a:gd name="T0" fmla="*/ 2904 w 2904"/>
                <a:gd name="T1" fmla="*/ 363 h 737"/>
                <a:gd name="T2" fmla="*/ 2728 w 2904"/>
                <a:gd name="T3" fmla="*/ 253 h 737"/>
                <a:gd name="T4" fmla="*/ 2728 w 2904"/>
                <a:gd name="T5" fmla="*/ 0 h 737"/>
                <a:gd name="T6" fmla="*/ 0 w 2904"/>
                <a:gd name="T7" fmla="*/ 0 h 737"/>
                <a:gd name="T8" fmla="*/ 0 w 2904"/>
                <a:gd name="T9" fmla="*/ 737 h 737"/>
                <a:gd name="T10" fmla="*/ 2728 w 2904"/>
                <a:gd name="T11" fmla="*/ 737 h 737"/>
                <a:gd name="T12" fmla="*/ 2728 w 2904"/>
                <a:gd name="T13" fmla="*/ 484 h 737"/>
                <a:gd name="T14" fmla="*/ 2904 w 2904"/>
                <a:gd name="T15" fmla="*/ 363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4" h="737">
                  <a:moveTo>
                    <a:pt x="2904" y="363"/>
                  </a:moveTo>
                  <a:lnTo>
                    <a:pt x="2728" y="253"/>
                  </a:lnTo>
                  <a:lnTo>
                    <a:pt x="2728" y="0"/>
                  </a:lnTo>
                  <a:lnTo>
                    <a:pt x="0" y="0"/>
                  </a:lnTo>
                  <a:lnTo>
                    <a:pt x="0" y="737"/>
                  </a:lnTo>
                  <a:lnTo>
                    <a:pt x="2728" y="737"/>
                  </a:lnTo>
                  <a:lnTo>
                    <a:pt x="2728" y="484"/>
                  </a:lnTo>
                  <a:lnTo>
                    <a:pt x="2904" y="3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57605" y="10351374"/>
              <a:ext cx="7390432" cy="120644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itchFamily="34" charset="0"/>
                  <a:ea typeface="Lato" pitchFamily="34" charset="0"/>
                  <a:cs typeface="Lato" pitchFamily="34" charset="0"/>
                </a:rPr>
                <a:t>Check stability of the erected props before releasing the hoisting cable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0"/>
            <a:ext cx="1217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Source Sans Pro"/>
              </a:rPr>
              <a:t>LIFTING &amp; INSTALL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86846" y="1457530"/>
            <a:ext cx="5911384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382944" y="418437"/>
            <a:ext cx="3809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latin typeface="Source Sans Pro"/>
              </a:rPr>
              <a:t>GROUTING WORK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673785" y="3146799"/>
            <a:ext cx="618185" cy="61818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74816" y="3298370"/>
            <a:ext cx="216121" cy="315042"/>
            <a:chOff x="3582988" y="3510757"/>
            <a:chExt cx="319088" cy="465138"/>
          </a:xfrm>
          <a:solidFill>
            <a:schemeClr val="accent1"/>
          </a:solidFill>
        </p:grpSpPr>
        <p:sp>
          <p:nvSpPr>
            <p:cNvPr id="12" name="AutoShape 113"/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13" name="AutoShape 114"/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837424" y="1747505"/>
            <a:ext cx="4129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>
                <a:latin typeface="Calibri"/>
              </a:rPr>
              <a:t>Prepare &amp; apply non-shrink mortal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>
                <a:latin typeface="Calibri"/>
              </a:rPr>
              <a:t>to seal the gap along bottom 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>
                <a:latin typeface="Calibri"/>
              </a:rPr>
              <a:t>of the elements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73785" y="4018564"/>
            <a:ext cx="618185" cy="61818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7424" y="2576730"/>
            <a:ext cx="4129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For corrugated pipe sleeve or splice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sleeve connection, prepare &amp; pour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non</a:t>
            </a:r>
            <a:r>
              <a:rPr lang="en-US" sz="1600" b="1" dirty="0">
                <a:latin typeface="Calibri"/>
              </a:rPr>
              <a:t>- shrink grout into the pipe inlet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Calibri"/>
              </a:rPr>
              <a:t>provided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36716" y="4204692"/>
            <a:ext cx="292319" cy="245928"/>
            <a:chOff x="5356342" y="3093565"/>
            <a:chExt cx="465138" cy="391319"/>
          </a:xfrm>
          <a:solidFill>
            <a:schemeClr val="accent1"/>
          </a:solidFill>
        </p:grpSpPr>
        <p:sp>
          <p:nvSpPr>
            <p:cNvPr id="22" name="AutoShape 120"/>
            <p:cNvSpPr>
              <a:spLocks/>
            </p:cNvSpPr>
            <p:nvPr/>
          </p:nvSpPr>
          <p:spPr bwMode="auto">
            <a:xfrm>
              <a:off x="5473023" y="319516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3" name="AutoShape 121"/>
            <p:cNvSpPr>
              <a:spLocks/>
            </p:cNvSpPr>
            <p:nvPr/>
          </p:nvSpPr>
          <p:spPr bwMode="auto">
            <a:xfrm>
              <a:off x="5530967" y="325310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4" name="AutoShape 122"/>
            <p:cNvSpPr>
              <a:spLocks/>
            </p:cNvSpPr>
            <p:nvPr/>
          </p:nvSpPr>
          <p:spPr bwMode="auto">
            <a:xfrm>
              <a:off x="5356342" y="309356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D5C2EB90-5E3B-4E40-8A50-3D8D7E4BF30B}"/>
              </a:ext>
            </a:extLst>
          </p:cNvPr>
          <p:cNvSpPr/>
          <p:nvPr/>
        </p:nvSpPr>
        <p:spPr>
          <a:xfrm>
            <a:off x="6673785" y="4885977"/>
            <a:ext cx="618185" cy="61818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FD2D58-E0C7-4392-A429-812BDD35DC35}"/>
              </a:ext>
            </a:extLst>
          </p:cNvPr>
          <p:cNvSpPr txBox="1"/>
          <p:nvPr/>
        </p:nvSpPr>
        <p:spPr>
          <a:xfrm>
            <a:off x="8837424" y="3726176"/>
            <a:ext cx="4021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Keep the installed elements</a:t>
            </a:r>
            <a:endParaRPr lang="en-US" sz="1600" b="1" dirty="0"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undisturbed for at least 24 hrs.</a:t>
            </a:r>
            <a:endParaRPr kumimoji="0" lang="id-ID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97C924-80E4-4988-9E8E-4D6F768D35C3}"/>
              </a:ext>
            </a:extLst>
          </p:cNvPr>
          <p:cNvGrpSpPr/>
          <p:nvPr/>
        </p:nvGrpSpPr>
        <p:grpSpPr>
          <a:xfrm>
            <a:off x="6852217" y="5072105"/>
            <a:ext cx="292319" cy="245928"/>
            <a:chOff x="5356342" y="3093565"/>
            <a:chExt cx="465138" cy="391319"/>
          </a:xfrm>
          <a:solidFill>
            <a:schemeClr val="accent1"/>
          </a:solidFill>
        </p:grpSpPr>
        <p:sp>
          <p:nvSpPr>
            <p:cNvPr id="25" name="AutoShape 120">
              <a:extLst>
                <a:ext uri="{FF2B5EF4-FFF2-40B4-BE49-F238E27FC236}">
                  <a16:creationId xmlns:a16="http://schemas.microsoft.com/office/drawing/2014/main" id="{4CB49887-C1C0-4CD5-B41D-04CBD0449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023" y="319516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6" name="AutoShape 121">
              <a:extLst>
                <a:ext uri="{FF2B5EF4-FFF2-40B4-BE49-F238E27FC236}">
                  <a16:creationId xmlns:a16="http://schemas.microsoft.com/office/drawing/2014/main" id="{125437FE-A9D9-49CF-80FA-7621F184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967" y="325310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27" name="AutoShape 122">
              <a:extLst>
                <a:ext uri="{FF2B5EF4-FFF2-40B4-BE49-F238E27FC236}">
                  <a16:creationId xmlns:a16="http://schemas.microsoft.com/office/drawing/2014/main" id="{3BDBDD99-E351-4078-80AD-A18D878B0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342" y="309356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00891" y="6387737"/>
            <a:ext cx="10946675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46" y="494900"/>
            <a:ext cx="4429425" cy="590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3954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4" grpId="0"/>
      <p:bldP spid="15" grpId="0" animBg="1"/>
      <p:bldP spid="16" grpId="0"/>
      <p:bldP spid="18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9" y="1665872"/>
            <a:ext cx="2633867" cy="2340064"/>
          </a:xfrm>
          <a:custGeom>
            <a:avLst/>
            <a:gdLst>
              <a:gd name="connsiteX0" fmla="*/ 0 w 3038450"/>
              <a:gd name="connsiteY0" fmla="*/ 0 h 2078182"/>
              <a:gd name="connsiteX1" fmla="*/ 3038450 w 3038450"/>
              <a:gd name="connsiteY1" fmla="*/ 0 h 2078182"/>
              <a:gd name="connsiteX2" fmla="*/ 3038450 w 3038450"/>
              <a:gd name="connsiteY2" fmla="*/ 2078182 h 2078182"/>
              <a:gd name="connsiteX3" fmla="*/ 0 w 3038450"/>
              <a:gd name="connsiteY3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450" h="2078182">
                <a:moveTo>
                  <a:pt x="0" y="0"/>
                </a:moveTo>
                <a:lnTo>
                  <a:pt x="3038450" y="0"/>
                </a:lnTo>
                <a:lnTo>
                  <a:pt x="3038450" y="2078182"/>
                </a:lnTo>
                <a:lnTo>
                  <a:pt x="0" y="2078182"/>
                </a:lnTo>
                <a:close/>
              </a:path>
            </a:pathLst>
          </a:cu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74" y="1665873"/>
            <a:ext cx="3297847" cy="2287024"/>
          </a:xfrm>
          <a:custGeom>
            <a:avLst/>
            <a:gdLst>
              <a:gd name="connsiteX0" fmla="*/ 0 w 3038450"/>
              <a:gd name="connsiteY0" fmla="*/ 0 h 2078182"/>
              <a:gd name="connsiteX1" fmla="*/ 3038450 w 3038450"/>
              <a:gd name="connsiteY1" fmla="*/ 0 h 2078182"/>
              <a:gd name="connsiteX2" fmla="*/ 3038450 w 3038450"/>
              <a:gd name="connsiteY2" fmla="*/ 2078182 h 2078182"/>
              <a:gd name="connsiteX3" fmla="*/ 0 w 3038450"/>
              <a:gd name="connsiteY3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450" h="2078182">
                <a:moveTo>
                  <a:pt x="0" y="0"/>
                </a:moveTo>
                <a:lnTo>
                  <a:pt x="3038450" y="0"/>
                </a:lnTo>
                <a:lnTo>
                  <a:pt x="3038450" y="2078182"/>
                </a:lnTo>
                <a:lnTo>
                  <a:pt x="0" y="2078182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76" y="1665872"/>
            <a:ext cx="2937507" cy="2223586"/>
          </a:xfrm>
          <a:custGeom>
            <a:avLst/>
            <a:gdLst>
              <a:gd name="connsiteX0" fmla="*/ 0 w 3038450"/>
              <a:gd name="connsiteY0" fmla="*/ 0 h 2078182"/>
              <a:gd name="connsiteX1" fmla="*/ 3038450 w 3038450"/>
              <a:gd name="connsiteY1" fmla="*/ 0 h 2078182"/>
              <a:gd name="connsiteX2" fmla="*/ 3038450 w 3038450"/>
              <a:gd name="connsiteY2" fmla="*/ 2078182 h 2078182"/>
              <a:gd name="connsiteX3" fmla="*/ 0 w 3038450"/>
              <a:gd name="connsiteY3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450" h="2078182">
                <a:moveTo>
                  <a:pt x="0" y="0"/>
                </a:moveTo>
                <a:lnTo>
                  <a:pt x="3038450" y="0"/>
                </a:lnTo>
                <a:lnTo>
                  <a:pt x="3038450" y="2078182"/>
                </a:lnTo>
                <a:lnTo>
                  <a:pt x="0" y="2078182"/>
                </a:lnTo>
                <a:close/>
              </a:path>
            </a:pathLst>
          </a:custGeom>
        </p:spPr>
      </p:pic>
      <p:sp>
        <p:nvSpPr>
          <p:cNvPr id="24" name="TextBox 23"/>
          <p:cNvSpPr txBox="1"/>
          <p:nvPr/>
        </p:nvSpPr>
        <p:spPr>
          <a:xfrm>
            <a:off x="0" y="55935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+mn-ea"/>
                <a:cs typeface="+mn-cs"/>
              </a:rPr>
              <a:t>MATERIAL USED IN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  <a:r>
              <a:rPr lang="en-US" sz="3200" b="1" dirty="0">
                <a:latin typeface="Source Sans Pro"/>
              </a:rPr>
              <a:t>INSTALLATION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69224" y="4322172"/>
            <a:ext cx="1896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Source Sans Pro"/>
              </a:rPr>
              <a:t>Neoprene pad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25196" y="4612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36797" y="4322172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latin typeface="Source Sans Pro"/>
              </a:rPr>
              <a:t>Rubber Strip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07572" y="4322172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+mn-ea"/>
                <a:cs typeface="+mn-cs"/>
              </a:rPr>
              <a:t>Shim Plate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428282" y="3889458"/>
            <a:ext cx="289939" cy="290434"/>
            <a:chOff x="7275629" y="3973834"/>
            <a:chExt cx="464344" cy="465138"/>
          </a:xfrm>
          <a:solidFill>
            <a:schemeClr val="bg1"/>
          </a:solidFill>
        </p:grpSpPr>
        <p:sp>
          <p:nvSpPr>
            <p:cNvPr id="66" name="AutoShape 37"/>
            <p:cNvSpPr>
              <a:spLocks/>
            </p:cNvSpPr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67" name="AutoShape 38"/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68" name="AutoShape 39"/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69" name="AutoShape 40"/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70" name="AutoShape 41"/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71" name="AutoShape 42"/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61491" y="3889458"/>
            <a:ext cx="199240" cy="290434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73" name="AutoShape 113"/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74" name="AutoShape 114"/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600891" y="6387737"/>
            <a:ext cx="10946675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3759"/>
          <a:stretch/>
        </p:blipFill>
        <p:spPr>
          <a:xfrm>
            <a:off x="5319838" y="4677961"/>
            <a:ext cx="1567544" cy="17240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51"/>
          <a:stretch/>
        </p:blipFill>
        <p:spPr>
          <a:xfrm>
            <a:off x="1588909" y="4692997"/>
            <a:ext cx="1670275" cy="17240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6"/>
          <a:stretch/>
        </p:blipFill>
        <p:spPr>
          <a:xfrm>
            <a:off x="9036364" y="4674338"/>
            <a:ext cx="167637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8" grpId="0"/>
      <p:bldP spid="49" grpId="0"/>
      <p:bldP spid="51" grpId="0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889"/>
          </a:xfrm>
          <a:custGeom>
            <a:avLst/>
            <a:gdLst>
              <a:gd name="connsiteX0" fmla="*/ 0 w 12192000"/>
              <a:gd name="connsiteY0" fmla="*/ 0 h 5203768"/>
              <a:gd name="connsiteX1" fmla="*/ 12192000 w 12192000"/>
              <a:gd name="connsiteY1" fmla="*/ 0 h 5203768"/>
              <a:gd name="connsiteX2" fmla="*/ 12192000 w 12192000"/>
              <a:gd name="connsiteY2" fmla="*/ 5203768 h 5203768"/>
              <a:gd name="connsiteX3" fmla="*/ 0 w 12192000"/>
              <a:gd name="connsiteY3" fmla="*/ 5203768 h 5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3768">
                <a:moveTo>
                  <a:pt x="0" y="0"/>
                </a:moveTo>
                <a:lnTo>
                  <a:pt x="12192000" y="0"/>
                </a:lnTo>
                <a:lnTo>
                  <a:pt x="12192000" y="5203768"/>
                </a:lnTo>
                <a:lnTo>
                  <a:pt x="0" y="5203768"/>
                </a:lnTo>
                <a:close/>
              </a:path>
            </a:pathLst>
          </a:custGeom>
        </p:spPr>
      </p:pic>
      <p:sp>
        <p:nvSpPr>
          <p:cNvPr id="3" name="Right Arrow 2"/>
          <p:cNvSpPr/>
          <p:nvPr/>
        </p:nvSpPr>
        <p:spPr>
          <a:xfrm>
            <a:off x="7637417" y="42454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ight Arrow 3"/>
          <p:cNvSpPr/>
          <p:nvPr/>
        </p:nvSpPr>
        <p:spPr>
          <a:xfrm>
            <a:off x="283029" y="52338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8615825" y="59287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283029" y="5771001"/>
            <a:ext cx="1896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Source Sans Pro"/>
              </a:rPr>
              <a:t>Neoprene pad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7053" y="5619850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latin typeface="Source Sans Pro"/>
              </a:rPr>
              <a:t>Rubber Strip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1709" y="4615284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+mn-ea"/>
                <a:cs typeface="+mn-cs"/>
              </a:rPr>
              <a:t>Shim Plate</a:t>
            </a:r>
          </a:p>
        </p:txBody>
      </p:sp>
    </p:spTree>
    <p:extLst>
      <p:ext uri="{BB962C8B-B14F-4D97-AF65-F5344CB8AC3E}">
        <p14:creationId xmlns:p14="http://schemas.microsoft.com/office/powerpoint/2010/main" val="18995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44526" y="1196086"/>
            <a:ext cx="11932285" cy="5432425"/>
            <a:chOff x="144526" y="1196086"/>
            <a:chExt cx="11932285" cy="5432425"/>
          </a:xfrm>
        </p:grpSpPr>
        <p:sp>
          <p:nvSpPr>
            <p:cNvPr id="4" name="object 4"/>
            <p:cNvSpPr/>
            <p:nvPr/>
          </p:nvSpPr>
          <p:spPr>
            <a:xfrm>
              <a:off x="150876" y="1202436"/>
              <a:ext cx="11919585" cy="2438400"/>
            </a:xfrm>
            <a:custGeom>
              <a:avLst/>
              <a:gdLst/>
              <a:ahLst/>
              <a:cxnLst/>
              <a:rect l="l" t="t" r="r" b="b"/>
              <a:pathLst>
                <a:path w="11919585" h="2438400">
                  <a:moveTo>
                    <a:pt x="11675364" y="0"/>
                  </a:moveTo>
                  <a:lnTo>
                    <a:pt x="243839" y="0"/>
                  </a:lnTo>
                  <a:lnTo>
                    <a:pt x="194697" y="4955"/>
                  </a:lnTo>
                  <a:lnTo>
                    <a:pt x="148925" y="19169"/>
                  </a:lnTo>
                  <a:lnTo>
                    <a:pt x="107505" y="41656"/>
                  </a:lnTo>
                  <a:lnTo>
                    <a:pt x="71418" y="71437"/>
                  </a:lnTo>
                  <a:lnTo>
                    <a:pt x="41643" y="107528"/>
                  </a:lnTo>
                  <a:lnTo>
                    <a:pt x="19161" y="148947"/>
                  </a:lnTo>
                  <a:lnTo>
                    <a:pt x="4953" y="194711"/>
                  </a:lnTo>
                  <a:lnTo>
                    <a:pt x="0" y="243839"/>
                  </a:lnTo>
                  <a:lnTo>
                    <a:pt x="0" y="2194560"/>
                  </a:lnTo>
                  <a:lnTo>
                    <a:pt x="4953" y="2243688"/>
                  </a:lnTo>
                  <a:lnTo>
                    <a:pt x="19161" y="2289452"/>
                  </a:lnTo>
                  <a:lnTo>
                    <a:pt x="41643" y="2330871"/>
                  </a:lnTo>
                  <a:lnTo>
                    <a:pt x="71418" y="2366962"/>
                  </a:lnTo>
                  <a:lnTo>
                    <a:pt x="107505" y="2396743"/>
                  </a:lnTo>
                  <a:lnTo>
                    <a:pt x="148925" y="2419230"/>
                  </a:lnTo>
                  <a:lnTo>
                    <a:pt x="194697" y="2433444"/>
                  </a:lnTo>
                  <a:lnTo>
                    <a:pt x="243839" y="2438400"/>
                  </a:lnTo>
                  <a:lnTo>
                    <a:pt x="11675364" y="2438400"/>
                  </a:lnTo>
                  <a:lnTo>
                    <a:pt x="11724492" y="2433444"/>
                  </a:lnTo>
                  <a:lnTo>
                    <a:pt x="11770256" y="2419230"/>
                  </a:lnTo>
                  <a:lnTo>
                    <a:pt x="11811675" y="2396743"/>
                  </a:lnTo>
                  <a:lnTo>
                    <a:pt x="11847766" y="2366962"/>
                  </a:lnTo>
                  <a:lnTo>
                    <a:pt x="11877547" y="2330871"/>
                  </a:lnTo>
                  <a:lnTo>
                    <a:pt x="11900034" y="2289452"/>
                  </a:lnTo>
                  <a:lnTo>
                    <a:pt x="11914248" y="2243688"/>
                  </a:lnTo>
                  <a:lnTo>
                    <a:pt x="11919204" y="2194560"/>
                  </a:lnTo>
                  <a:lnTo>
                    <a:pt x="11919204" y="243839"/>
                  </a:lnTo>
                  <a:lnTo>
                    <a:pt x="11914248" y="194711"/>
                  </a:lnTo>
                  <a:lnTo>
                    <a:pt x="11900034" y="148947"/>
                  </a:lnTo>
                  <a:lnTo>
                    <a:pt x="11877547" y="107528"/>
                  </a:lnTo>
                  <a:lnTo>
                    <a:pt x="11847766" y="71437"/>
                  </a:lnTo>
                  <a:lnTo>
                    <a:pt x="11811675" y="41656"/>
                  </a:lnTo>
                  <a:lnTo>
                    <a:pt x="11770256" y="19169"/>
                  </a:lnTo>
                  <a:lnTo>
                    <a:pt x="11724492" y="4955"/>
                  </a:lnTo>
                  <a:lnTo>
                    <a:pt x="11675364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876" y="1202436"/>
              <a:ext cx="11919585" cy="2438400"/>
            </a:xfrm>
            <a:custGeom>
              <a:avLst/>
              <a:gdLst/>
              <a:ahLst/>
              <a:cxnLst/>
              <a:rect l="l" t="t" r="r" b="b"/>
              <a:pathLst>
                <a:path w="11919585" h="2438400">
                  <a:moveTo>
                    <a:pt x="0" y="243839"/>
                  </a:moveTo>
                  <a:lnTo>
                    <a:pt x="4953" y="194711"/>
                  </a:lnTo>
                  <a:lnTo>
                    <a:pt x="19161" y="148947"/>
                  </a:lnTo>
                  <a:lnTo>
                    <a:pt x="41643" y="107528"/>
                  </a:lnTo>
                  <a:lnTo>
                    <a:pt x="71418" y="71437"/>
                  </a:lnTo>
                  <a:lnTo>
                    <a:pt x="107505" y="41656"/>
                  </a:lnTo>
                  <a:lnTo>
                    <a:pt x="148925" y="19169"/>
                  </a:lnTo>
                  <a:lnTo>
                    <a:pt x="194697" y="4955"/>
                  </a:lnTo>
                  <a:lnTo>
                    <a:pt x="243839" y="0"/>
                  </a:lnTo>
                  <a:lnTo>
                    <a:pt x="11675364" y="0"/>
                  </a:lnTo>
                  <a:lnTo>
                    <a:pt x="11724492" y="4955"/>
                  </a:lnTo>
                  <a:lnTo>
                    <a:pt x="11770256" y="19169"/>
                  </a:lnTo>
                  <a:lnTo>
                    <a:pt x="11811675" y="41656"/>
                  </a:lnTo>
                  <a:lnTo>
                    <a:pt x="11847766" y="71437"/>
                  </a:lnTo>
                  <a:lnTo>
                    <a:pt x="11877547" y="107528"/>
                  </a:lnTo>
                  <a:lnTo>
                    <a:pt x="11900034" y="148947"/>
                  </a:lnTo>
                  <a:lnTo>
                    <a:pt x="11914248" y="194711"/>
                  </a:lnTo>
                  <a:lnTo>
                    <a:pt x="11919204" y="243839"/>
                  </a:lnTo>
                  <a:lnTo>
                    <a:pt x="11919204" y="2194560"/>
                  </a:lnTo>
                  <a:lnTo>
                    <a:pt x="11914248" y="2243688"/>
                  </a:lnTo>
                  <a:lnTo>
                    <a:pt x="11900034" y="2289452"/>
                  </a:lnTo>
                  <a:lnTo>
                    <a:pt x="11877547" y="2330871"/>
                  </a:lnTo>
                  <a:lnTo>
                    <a:pt x="11847766" y="2366962"/>
                  </a:lnTo>
                  <a:lnTo>
                    <a:pt x="11811675" y="2396743"/>
                  </a:lnTo>
                  <a:lnTo>
                    <a:pt x="11770256" y="2419230"/>
                  </a:lnTo>
                  <a:lnTo>
                    <a:pt x="11724492" y="2433444"/>
                  </a:lnTo>
                  <a:lnTo>
                    <a:pt x="11675364" y="2438400"/>
                  </a:lnTo>
                  <a:lnTo>
                    <a:pt x="243839" y="2438400"/>
                  </a:lnTo>
                  <a:lnTo>
                    <a:pt x="194697" y="2433444"/>
                  </a:lnTo>
                  <a:lnTo>
                    <a:pt x="148925" y="2419230"/>
                  </a:lnTo>
                  <a:lnTo>
                    <a:pt x="107505" y="2396743"/>
                  </a:lnTo>
                  <a:lnTo>
                    <a:pt x="71418" y="2366962"/>
                  </a:lnTo>
                  <a:lnTo>
                    <a:pt x="41643" y="2330871"/>
                  </a:lnTo>
                  <a:lnTo>
                    <a:pt x="19161" y="2289452"/>
                  </a:lnTo>
                  <a:lnTo>
                    <a:pt x="4953" y="2243688"/>
                  </a:lnTo>
                  <a:lnTo>
                    <a:pt x="0" y="2194560"/>
                  </a:lnTo>
                  <a:lnTo>
                    <a:pt x="0" y="243839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0539" y="1528572"/>
              <a:ext cx="1722120" cy="17876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0539" y="1528572"/>
              <a:ext cx="1722120" cy="1788160"/>
            </a:xfrm>
            <a:custGeom>
              <a:avLst/>
              <a:gdLst/>
              <a:ahLst/>
              <a:cxnLst/>
              <a:rect l="l" t="t" r="r" b="b"/>
              <a:pathLst>
                <a:path w="1722120" h="1788160">
                  <a:moveTo>
                    <a:pt x="0" y="172212"/>
                  </a:moveTo>
                  <a:lnTo>
                    <a:pt x="6151" y="126426"/>
                  </a:lnTo>
                  <a:lnTo>
                    <a:pt x="23511" y="85287"/>
                  </a:lnTo>
                  <a:lnTo>
                    <a:pt x="50439" y="50434"/>
                  </a:lnTo>
                  <a:lnTo>
                    <a:pt x="85293" y="23509"/>
                  </a:lnTo>
                  <a:lnTo>
                    <a:pt x="126431" y="6150"/>
                  </a:lnTo>
                  <a:lnTo>
                    <a:pt x="172211" y="0"/>
                  </a:lnTo>
                  <a:lnTo>
                    <a:pt x="1549908" y="0"/>
                  </a:lnTo>
                  <a:lnTo>
                    <a:pt x="1595693" y="6150"/>
                  </a:lnTo>
                  <a:lnTo>
                    <a:pt x="1636832" y="23509"/>
                  </a:lnTo>
                  <a:lnTo>
                    <a:pt x="1671685" y="50434"/>
                  </a:lnTo>
                  <a:lnTo>
                    <a:pt x="1698610" y="85287"/>
                  </a:lnTo>
                  <a:lnTo>
                    <a:pt x="1715969" y="126426"/>
                  </a:lnTo>
                  <a:lnTo>
                    <a:pt x="1722120" y="172212"/>
                  </a:lnTo>
                  <a:lnTo>
                    <a:pt x="1722120" y="1615439"/>
                  </a:lnTo>
                  <a:lnTo>
                    <a:pt x="1715969" y="1661225"/>
                  </a:lnTo>
                  <a:lnTo>
                    <a:pt x="1698610" y="1702364"/>
                  </a:lnTo>
                  <a:lnTo>
                    <a:pt x="1671685" y="1737217"/>
                  </a:lnTo>
                  <a:lnTo>
                    <a:pt x="1636832" y="1764142"/>
                  </a:lnTo>
                  <a:lnTo>
                    <a:pt x="1595693" y="1781501"/>
                  </a:lnTo>
                  <a:lnTo>
                    <a:pt x="1549908" y="1787652"/>
                  </a:lnTo>
                  <a:lnTo>
                    <a:pt x="172211" y="1787652"/>
                  </a:lnTo>
                  <a:lnTo>
                    <a:pt x="126431" y="1781501"/>
                  </a:lnTo>
                  <a:lnTo>
                    <a:pt x="85293" y="1764142"/>
                  </a:lnTo>
                  <a:lnTo>
                    <a:pt x="50439" y="1737217"/>
                  </a:lnTo>
                  <a:lnTo>
                    <a:pt x="23511" y="1702364"/>
                  </a:lnTo>
                  <a:lnTo>
                    <a:pt x="6151" y="1661225"/>
                  </a:lnTo>
                  <a:lnTo>
                    <a:pt x="0" y="1615439"/>
                  </a:lnTo>
                  <a:lnTo>
                    <a:pt x="0" y="1722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0539" y="3640836"/>
              <a:ext cx="1722120" cy="2981325"/>
            </a:xfrm>
            <a:custGeom>
              <a:avLst/>
              <a:gdLst/>
              <a:ahLst/>
              <a:cxnLst/>
              <a:rect l="l" t="t" r="r" b="b"/>
              <a:pathLst>
                <a:path w="1722120" h="2981325">
                  <a:moveTo>
                    <a:pt x="1722120" y="0"/>
                  </a:moveTo>
                  <a:lnTo>
                    <a:pt x="0" y="0"/>
                  </a:lnTo>
                  <a:lnTo>
                    <a:pt x="0" y="2800121"/>
                  </a:lnTo>
                  <a:lnTo>
                    <a:pt x="6459" y="2848189"/>
                  </a:lnTo>
                  <a:lnTo>
                    <a:pt x="24688" y="2891383"/>
                  </a:lnTo>
                  <a:lnTo>
                    <a:pt x="52963" y="2927980"/>
                  </a:lnTo>
                  <a:lnTo>
                    <a:pt x="89560" y="2956255"/>
                  </a:lnTo>
                  <a:lnTo>
                    <a:pt x="132754" y="2974484"/>
                  </a:lnTo>
                  <a:lnTo>
                    <a:pt x="180822" y="2980944"/>
                  </a:lnTo>
                  <a:lnTo>
                    <a:pt x="1541272" y="2980944"/>
                  </a:lnTo>
                  <a:lnTo>
                    <a:pt x="1589372" y="2974484"/>
                  </a:lnTo>
                  <a:lnTo>
                    <a:pt x="1632580" y="2956255"/>
                  </a:lnTo>
                  <a:lnTo>
                    <a:pt x="1669176" y="2927980"/>
                  </a:lnTo>
                  <a:lnTo>
                    <a:pt x="1697444" y="2891383"/>
                  </a:lnTo>
                  <a:lnTo>
                    <a:pt x="1715664" y="2848189"/>
                  </a:lnTo>
                  <a:lnTo>
                    <a:pt x="1722120" y="2800121"/>
                  </a:lnTo>
                  <a:lnTo>
                    <a:pt x="17221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0539" y="3640836"/>
              <a:ext cx="1722120" cy="2981325"/>
            </a:xfrm>
            <a:custGeom>
              <a:avLst/>
              <a:gdLst/>
              <a:ahLst/>
              <a:cxnLst/>
              <a:rect l="l" t="t" r="r" b="b"/>
              <a:pathLst>
                <a:path w="1722120" h="2981325">
                  <a:moveTo>
                    <a:pt x="1541272" y="2980944"/>
                  </a:moveTo>
                  <a:lnTo>
                    <a:pt x="180822" y="2980944"/>
                  </a:lnTo>
                  <a:lnTo>
                    <a:pt x="132754" y="2974484"/>
                  </a:lnTo>
                  <a:lnTo>
                    <a:pt x="89560" y="2956255"/>
                  </a:lnTo>
                  <a:lnTo>
                    <a:pt x="52963" y="2927980"/>
                  </a:lnTo>
                  <a:lnTo>
                    <a:pt x="24688" y="2891383"/>
                  </a:lnTo>
                  <a:lnTo>
                    <a:pt x="6459" y="2848189"/>
                  </a:lnTo>
                  <a:lnTo>
                    <a:pt x="0" y="2800121"/>
                  </a:lnTo>
                  <a:lnTo>
                    <a:pt x="0" y="0"/>
                  </a:lnTo>
                  <a:lnTo>
                    <a:pt x="1722120" y="0"/>
                  </a:lnTo>
                  <a:lnTo>
                    <a:pt x="1722120" y="2800121"/>
                  </a:lnTo>
                  <a:lnTo>
                    <a:pt x="1715664" y="2848189"/>
                  </a:lnTo>
                  <a:lnTo>
                    <a:pt x="1697444" y="2891383"/>
                  </a:lnTo>
                  <a:lnTo>
                    <a:pt x="1669176" y="2927980"/>
                  </a:lnTo>
                  <a:lnTo>
                    <a:pt x="1632580" y="2956255"/>
                  </a:lnTo>
                  <a:lnTo>
                    <a:pt x="1589372" y="2974484"/>
                  </a:lnTo>
                  <a:lnTo>
                    <a:pt x="1541272" y="298094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04799" y="3727450"/>
            <a:ext cx="13335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PELANGGAN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519" y="4901310"/>
            <a:ext cx="1241425" cy="823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05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KEMEN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ERIAN</a:t>
            </a:r>
            <a:endParaRPr sz="1600">
              <a:latin typeface="Calibri"/>
              <a:cs typeface="Calibri"/>
            </a:endParaRPr>
          </a:p>
          <a:p>
            <a:pPr marL="94615" marR="43180" indent="-43180">
              <a:lnSpc>
                <a:spcPts val="2200"/>
              </a:lnSpc>
              <a:spcBef>
                <a:spcPts val="12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SIH</a:t>
            </a:r>
            <a:r>
              <a:rPr sz="2000" spc="-1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 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MALAYSIA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98522" y="1522222"/>
            <a:ext cx="1736725" cy="5106035"/>
            <a:chOff x="2398522" y="1522222"/>
            <a:chExt cx="1736725" cy="5106035"/>
          </a:xfrm>
        </p:grpSpPr>
        <p:sp>
          <p:nvSpPr>
            <p:cNvPr id="13" name="object 13"/>
            <p:cNvSpPr/>
            <p:nvPr/>
          </p:nvSpPr>
          <p:spPr>
            <a:xfrm>
              <a:off x="2404872" y="1528572"/>
              <a:ext cx="1723643" cy="17876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04872" y="1528572"/>
              <a:ext cx="1724025" cy="1788160"/>
            </a:xfrm>
            <a:custGeom>
              <a:avLst/>
              <a:gdLst/>
              <a:ahLst/>
              <a:cxnLst/>
              <a:rect l="l" t="t" r="r" b="b"/>
              <a:pathLst>
                <a:path w="1724025" h="1788160">
                  <a:moveTo>
                    <a:pt x="0" y="172338"/>
                  </a:moveTo>
                  <a:lnTo>
                    <a:pt x="6160" y="126544"/>
                  </a:lnTo>
                  <a:lnTo>
                    <a:pt x="23542" y="85381"/>
                  </a:lnTo>
                  <a:lnTo>
                    <a:pt x="50498" y="50498"/>
                  </a:lnTo>
                  <a:lnTo>
                    <a:pt x="85381" y="23542"/>
                  </a:lnTo>
                  <a:lnTo>
                    <a:pt x="126544" y="6160"/>
                  </a:lnTo>
                  <a:lnTo>
                    <a:pt x="172338" y="0"/>
                  </a:lnTo>
                  <a:lnTo>
                    <a:pt x="1551304" y="0"/>
                  </a:lnTo>
                  <a:lnTo>
                    <a:pt x="1597099" y="6160"/>
                  </a:lnTo>
                  <a:lnTo>
                    <a:pt x="1638262" y="23542"/>
                  </a:lnTo>
                  <a:lnTo>
                    <a:pt x="1673145" y="50498"/>
                  </a:lnTo>
                  <a:lnTo>
                    <a:pt x="1700101" y="85381"/>
                  </a:lnTo>
                  <a:lnTo>
                    <a:pt x="1717483" y="126544"/>
                  </a:lnTo>
                  <a:lnTo>
                    <a:pt x="1723643" y="172338"/>
                  </a:lnTo>
                  <a:lnTo>
                    <a:pt x="1723643" y="1615313"/>
                  </a:lnTo>
                  <a:lnTo>
                    <a:pt x="1717483" y="1661107"/>
                  </a:lnTo>
                  <a:lnTo>
                    <a:pt x="1700101" y="1702270"/>
                  </a:lnTo>
                  <a:lnTo>
                    <a:pt x="1673145" y="1737153"/>
                  </a:lnTo>
                  <a:lnTo>
                    <a:pt x="1638262" y="1764109"/>
                  </a:lnTo>
                  <a:lnTo>
                    <a:pt x="1597099" y="1781491"/>
                  </a:lnTo>
                  <a:lnTo>
                    <a:pt x="1551304" y="1787652"/>
                  </a:lnTo>
                  <a:lnTo>
                    <a:pt x="172338" y="1787652"/>
                  </a:lnTo>
                  <a:lnTo>
                    <a:pt x="126544" y="1781491"/>
                  </a:lnTo>
                  <a:lnTo>
                    <a:pt x="85381" y="1764109"/>
                  </a:lnTo>
                  <a:lnTo>
                    <a:pt x="50498" y="1737153"/>
                  </a:lnTo>
                  <a:lnTo>
                    <a:pt x="23542" y="1702270"/>
                  </a:lnTo>
                  <a:lnTo>
                    <a:pt x="6160" y="1661107"/>
                  </a:lnTo>
                  <a:lnTo>
                    <a:pt x="0" y="1615313"/>
                  </a:lnTo>
                  <a:lnTo>
                    <a:pt x="0" y="1723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04872" y="3640836"/>
              <a:ext cx="1724025" cy="2981325"/>
            </a:xfrm>
            <a:custGeom>
              <a:avLst/>
              <a:gdLst/>
              <a:ahLst/>
              <a:cxnLst/>
              <a:rect l="l" t="t" r="r" b="b"/>
              <a:pathLst>
                <a:path w="1724025" h="2981325">
                  <a:moveTo>
                    <a:pt x="1723643" y="0"/>
                  </a:moveTo>
                  <a:lnTo>
                    <a:pt x="0" y="0"/>
                  </a:lnTo>
                  <a:lnTo>
                    <a:pt x="0" y="2799956"/>
                  </a:lnTo>
                  <a:lnTo>
                    <a:pt x="6464" y="2848071"/>
                  </a:lnTo>
                  <a:lnTo>
                    <a:pt x="24708" y="2891306"/>
                  </a:lnTo>
                  <a:lnTo>
                    <a:pt x="53006" y="2927935"/>
                  </a:lnTo>
                  <a:lnTo>
                    <a:pt x="89633" y="2956234"/>
                  </a:lnTo>
                  <a:lnTo>
                    <a:pt x="132864" y="2974479"/>
                  </a:lnTo>
                  <a:lnTo>
                    <a:pt x="180975" y="2980944"/>
                  </a:lnTo>
                  <a:lnTo>
                    <a:pt x="1542668" y="2980944"/>
                  </a:lnTo>
                  <a:lnTo>
                    <a:pt x="1590779" y="2974479"/>
                  </a:lnTo>
                  <a:lnTo>
                    <a:pt x="1634010" y="2956234"/>
                  </a:lnTo>
                  <a:lnTo>
                    <a:pt x="1670637" y="2927935"/>
                  </a:lnTo>
                  <a:lnTo>
                    <a:pt x="1698935" y="2891306"/>
                  </a:lnTo>
                  <a:lnTo>
                    <a:pt x="1717179" y="2848071"/>
                  </a:lnTo>
                  <a:lnTo>
                    <a:pt x="1723643" y="2799956"/>
                  </a:lnTo>
                  <a:lnTo>
                    <a:pt x="172364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04872" y="3640836"/>
              <a:ext cx="1724025" cy="2981325"/>
            </a:xfrm>
            <a:custGeom>
              <a:avLst/>
              <a:gdLst/>
              <a:ahLst/>
              <a:cxnLst/>
              <a:rect l="l" t="t" r="r" b="b"/>
              <a:pathLst>
                <a:path w="1724025" h="2981325">
                  <a:moveTo>
                    <a:pt x="1542668" y="2980944"/>
                  </a:moveTo>
                  <a:lnTo>
                    <a:pt x="180975" y="2980944"/>
                  </a:lnTo>
                  <a:lnTo>
                    <a:pt x="132864" y="2974479"/>
                  </a:lnTo>
                  <a:lnTo>
                    <a:pt x="89633" y="2956234"/>
                  </a:lnTo>
                  <a:lnTo>
                    <a:pt x="53006" y="2927935"/>
                  </a:lnTo>
                  <a:lnTo>
                    <a:pt x="24708" y="2891306"/>
                  </a:lnTo>
                  <a:lnTo>
                    <a:pt x="6464" y="2848071"/>
                  </a:lnTo>
                  <a:lnTo>
                    <a:pt x="0" y="2799956"/>
                  </a:lnTo>
                  <a:lnTo>
                    <a:pt x="0" y="0"/>
                  </a:lnTo>
                  <a:lnTo>
                    <a:pt x="1723643" y="0"/>
                  </a:lnTo>
                  <a:lnTo>
                    <a:pt x="1723643" y="2799956"/>
                  </a:lnTo>
                  <a:lnTo>
                    <a:pt x="1717179" y="2848071"/>
                  </a:lnTo>
                  <a:lnTo>
                    <a:pt x="1698935" y="2891306"/>
                  </a:lnTo>
                  <a:lnTo>
                    <a:pt x="1670637" y="2927935"/>
                  </a:lnTo>
                  <a:lnTo>
                    <a:pt x="1634010" y="2956234"/>
                  </a:lnTo>
                  <a:lnTo>
                    <a:pt x="1590779" y="2974479"/>
                  </a:lnTo>
                  <a:lnTo>
                    <a:pt x="1542668" y="298094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67761" y="3644239"/>
            <a:ext cx="1198880" cy="777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 algn="ctr">
              <a:lnSpc>
                <a:spcPct val="127499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lang="en-MY" sz="2000" dirty="0">
                <a:solidFill>
                  <a:srgbClr val="FFFFFF"/>
                </a:solidFill>
                <a:latin typeface="Calibri"/>
                <a:cs typeface="Calibri"/>
              </a:rPr>
              <a:t>GAWAI</a:t>
            </a:r>
          </a:p>
          <a:p>
            <a:pPr marL="213360" marR="5080" indent="-201295" algn="ctr">
              <a:lnSpc>
                <a:spcPct val="127499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lang="en-MY" sz="2000" spc="-10" dirty="0">
                <a:solidFill>
                  <a:srgbClr val="FFFFFF"/>
                </a:solidFill>
                <a:latin typeface="Calibri"/>
                <a:cs typeface="Calibri"/>
              </a:rPr>
              <a:t>ENGUASA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63189" y="4890642"/>
            <a:ext cx="1208405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4445" algn="just">
              <a:lnSpc>
                <a:spcPct val="91700"/>
              </a:lnSpc>
              <a:spcBef>
                <a:spcPts val="3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PENGARAH  JKR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NEGERI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KELANTAN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294378" y="1522222"/>
            <a:ext cx="1736725" cy="5106035"/>
            <a:chOff x="4294378" y="1522222"/>
            <a:chExt cx="1736725" cy="5106035"/>
          </a:xfrm>
        </p:grpSpPr>
        <p:sp>
          <p:nvSpPr>
            <p:cNvPr id="20" name="object 20"/>
            <p:cNvSpPr/>
            <p:nvPr/>
          </p:nvSpPr>
          <p:spPr>
            <a:xfrm>
              <a:off x="4300728" y="1528572"/>
              <a:ext cx="1724025" cy="1788160"/>
            </a:xfrm>
            <a:custGeom>
              <a:avLst/>
              <a:gdLst/>
              <a:ahLst/>
              <a:cxnLst/>
              <a:rect l="l" t="t" r="r" b="b"/>
              <a:pathLst>
                <a:path w="1724025" h="1788160">
                  <a:moveTo>
                    <a:pt x="1551305" y="0"/>
                  </a:moveTo>
                  <a:lnTo>
                    <a:pt x="172338" y="0"/>
                  </a:lnTo>
                  <a:lnTo>
                    <a:pt x="126544" y="6160"/>
                  </a:lnTo>
                  <a:lnTo>
                    <a:pt x="85381" y="23542"/>
                  </a:lnTo>
                  <a:lnTo>
                    <a:pt x="50498" y="50498"/>
                  </a:lnTo>
                  <a:lnTo>
                    <a:pt x="23542" y="85381"/>
                  </a:lnTo>
                  <a:lnTo>
                    <a:pt x="6160" y="126544"/>
                  </a:lnTo>
                  <a:lnTo>
                    <a:pt x="0" y="172338"/>
                  </a:lnTo>
                  <a:lnTo>
                    <a:pt x="0" y="1615313"/>
                  </a:lnTo>
                  <a:lnTo>
                    <a:pt x="6160" y="1661107"/>
                  </a:lnTo>
                  <a:lnTo>
                    <a:pt x="23542" y="1702270"/>
                  </a:lnTo>
                  <a:lnTo>
                    <a:pt x="50498" y="1737153"/>
                  </a:lnTo>
                  <a:lnTo>
                    <a:pt x="85381" y="1764109"/>
                  </a:lnTo>
                  <a:lnTo>
                    <a:pt x="126544" y="1781491"/>
                  </a:lnTo>
                  <a:lnTo>
                    <a:pt x="172338" y="1787652"/>
                  </a:lnTo>
                  <a:lnTo>
                    <a:pt x="1551305" y="1787652"/>
                  </a:lnTo>
                  <a:lnTo>
                    <a:pt x="1597099" y="1781491"/>
                  </a:lnTo>
                  <a:lnTo>
                    <a:pt x="1638262" y="1764109"/>
                  </a:lnTo>
                  <a:lnTo>
                    <a:pt x="1673145" y="1737153"/>
                  </a:lnTo>
                  <a:lnTo>
                    <a:pt x="1700101" y="1702270"/>
                  </a:lnTo>
                  <a:lnTo>
                    <a:pt x="1717483" y="1661107"/>
                  </a:lnTo>
                  <a:lnTo>
                    <a:pt x="1723644" y="1615313"/>
                  </a:lnTo>
                  <a:lnTo>
                    <a:pt x="1723644" y="172338"/>
                  </a:lnTo>
                  <a:lnTo>
                    <a:pt x="1717483" y="126544"/>
                  </a:lnTo>
                  <a:lnTo>
                    <a:pt x="1700101" y="85381"/>
                  </a:lnTo>
                  <a:lnTo>
                    <a:pt x="1673145" y="50498"/>
                  </a:lnTo>
                  <a:lnTo>
                    <a:pt x="1638262" y="23542"/>
                  </a:lnTo>
                  <a:lnTo>
                    <a:pt x="1597099" y="6160"/>
                  </a:lnTo>
                  <a:lnTo>
                    <a:pt x="1551305" y="0"/>
                  </a:lnTo>
                  <a:close/>
                </a:path>
              </a:pathLst>
            </a:custGeom>
            <a:solidFill>
              <a:srgbClr val="C4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00728" y="1528572"/>
              <a:ext cx="1724025" cy="1788160"/>
            </a:xfrm>
            <a:custGeom>
              <a:avLst/>
              <a:gdLst/>
              <a:ahLst/>
              <a:cxnLst/>
              <a:rect l="l" t="t" r="r" b="b"/>
              <a:pathLst>
                <a:path w="1724025" h="1788160">
                  <a:moveTo>
                    <a:pt x="0" y="172338"/>
                  </a:moveTo>
                  <a:lnTo>
                    <a:pt x="6160" y="126544"/>
                  </a:lnTo>
                  <a:lnTo>
                    <a:pt x="23542" y="85381"/>
                  </a:lnTo>
                  <a:lnTo>
                    <a:pt x="50498" y="50498"/>
                  </a:lnTo>
                  <a:lnTo>
                    <a:pt x="85381" y="23542"/>
                  </a:lnTo>
                  <a:lnTo>
                    <a:pt x="126544" y="6160"/>
                  </a:lnTo>
                  <a:lnTo>
                    <a:pt x="172338" y="0"/>
                  </a:lnTo>
                  <a:lnTo>
                    <a:pt x="1551305" y="0"/>
                  </a:lnTo>
                  <a:lnTo>
                    <a:pt x="1597099" y="6160"/>
                  </a:lnTo>
                  <a:lnTo>
                    <a:pt x="1638262" y="23542"/>
                  </a:lnTo>
                  <a:lnTo>
                    <a:pt x="1673145" y="50498"/>
                  </a:lnTo>
                  <a:lnTo>
                    <a:pt x="1700101" y="85381"/>
                  </a:lnTo>
                  <a:lnTo>
                    <a:pt x="1717483" y="126544"/>
                  </a:lnTo>
                  <a:lnTo>
                    <a:pt x="1723644" y="172338"/>
                  </a:lnTo>
                  <a:lnTo>
                    <a:pt x="1723644" y="1615313"/>
                  </a:lnTo>
                  <a:lnTo>
                    <a:pt x="1717483" y="1661107"/>
                  </a:lnTo>
                  <a:lnTo>
                    <a:pt x="1700101" y="1702270"/>
                  </a:lnTo>
                  <a:lnTo>
                    <a:pt x="1673145" y="1737153"/>
                  </a:lnTo>
                  <a:lnTo>
                    <a:pt x="1638262" y="1764109"/>
                  </a:lnTo>
                  <a:lnTo>
                    <a:pt x="1597099" y="1781491"/>
                  </a:lnTo>
                  <a:lnTo>
                    <a:pt x="1551305" y="1787652"/>
                  </a:lnTo>
                  <a:lnTo>
                    <a:pt x="172338" y="1787652"/>
                  </a:lnTo>
                  <a:lnTo>
                    <a:pt x="126544" y="1781491"/>
                  </a:lnTo>
                  <a:lnTo>
                    <a:pt x="85381" y="1764109"/>
                  </a:lnTo>
                  <a:lnTo>
                    <a:pt x="50498" y="1737153"/>
                  </a:lnTo>
                  <a:lnTo>
                    <a:pt x="23542" y="1702270"/>
                  </a:lnTo>
                  <a:lnTo>
                    <a:pt x="6160" y="1661107"/>
                  </a:lnTo>
                  <a:lnTo>
                    <a:pt x="0" y="1615313"/>
                  </a:lnTo>
                  <a:lnTo>
                    <a:pt x="0" y="1723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00728" y="3640836"/>
              <a:ext cx="1724025" cy="2981325"/>
            </a:xfrm>
            <a:custGeom>
              <a:avLst/>
              <a:gdLst/>
              <a:ahLst/>
              <a:cxnLst/>
              <a:rect l="l" t="t" r="r" b="b"/>
              <a:pathLst>
                <a:path w="1724025" h="2981325">
                  <a:moveTo>
                    <a:pt x="1723644" y="0"/>
                  </a:moveTo>
                  <a:lnTo>
                    <a:pt x="0" y="0"/>
                  </a:lnTo>
                  <a:lnTo>
                    <a:pt x="0" y="2799956"/>
                  </a:lnTo>
                  <a:lnTo>
                    <a:pt x="6464" y="2848071"/>
                  </a:lnTo>
                  <a:lnTo>
                    <a:pt x="24708" y="2891306"/>
                  </a:lnTo>
                  <a:lnTo>
                    <a:pt x="53006" y="2927935"/>
                  </a:lnTo>
                  <a:lnTo>
                    <a:pt x="89633" y="2956234"/>
                  </a:lnTo>
                  <a:lnTo>
                    <a:pt x="132864" y="2974479"/>
                  </a:lnTo>
                  <a:lnTo>
                    <a:pt x="180975" y="2980944"/>
                  </a:lnTo>
                  <a:lnTo>
                    <a:pt x="1542669" y="2980944"/>
                  </a:lnTo>
                  <a:lnTo>
                    <a:pt x="1590779" y="2974479"/>
                  </a:lnTo>
                  <a:lnTo>
                    <a:pt x="1634010" y="2956234"/>
                  </a:lnTo>
                  <a:lnTo>
                    <a:pt x="1670637" y="2927935"/>
                  </a:lnTo>
                  <a:lnTo>
                    <a:pt x="1698935" y="2891306"/>
                  </a:lnTo>
                  <a:lnTo>
                    <a:pt x="1717179" y="2848071"/>
                  </a:lnTo>
                  <a:lnTo>
                    <a:pt x="1723644" y="2799956"/>
                  </a:lnTo>
                  <a:lnTo>
                    <a:pt x="172364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00728" y="3640836"/>
              <a:ext cx="1724025" cy="2981325"/>
            </a:xfrm>
            <a:custGeom>
              <a:avLst/>
              <a:gdLst/>
              <a:ahLst/>
              <a:cxnLst/>
              <a:rect l="l" t="t" r="r" b="b"/>
              <a:pathLst>
                <a:path w="1724025" h="2981325">
                  <a:moveTo>
                    <a:pt x="1542669" y="2980944"/>
                  </a:moveTo>
                  <a:lnTo>
                    <a:pt x="180975" y="2980944"/>
                  </a:lnTo>
                  <a:lnTo>
                    <a:pt x="132864" y="2974479"/>
                  </a:lnTo>
                  <a:lnTo>
                    <a:pt x="89633" y="2956234"/>
                  </a:lnTo>
                  <a:lnTo>
                    <a:pt x="53006" y="2927935"/>
                  </a:lnTo>
                  <a:lnTo>
                    <a:pt x="24708" y="2891306"/>
                  </a:lnTo>
                  <a:lnTo>
                    <a:pt x="6464" y="2848071"/>
                  </a:lnTo>
                  <a:lnTo>
                    <a:pt x="0" y="2799956"/>
                  </a:lnTo>
                  <a:lnTo>
                    <a:pt x="0" y="0"/>
                  </a:lnTo>
                  <a:lnTo>
                    <a:pt x="1723644" y="0"/>
                  </a:lnTo>
                  <a:lnTo>
                    <a:pt x="1723644" y="2799956"/>
                  </a:lnTo>
                  <a:lnTo>
                    <a:pt x="1717179" y="2848071"/>
                  </a:lnTo>
                  <a:lnTo>
                    <a:pt x="1698935" y="2891306"/>
                  </a:lnTo>
                  <a:lnTo>
                    <a:pt x="1670637" y="2927935"/>
                  </a:lnTo>
                  <a:lnTo>
                    <a:pt x="1634010" y="2956234"/>
                  </a:lnTo>
                  <a:lnTo>
                    <a:pt x="1590779" y="2974479"/>
                  </a:lnTo>
                  <a:lnTo>
                    <a:pt x="1542669" y="298094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478528" y="3723513"/>
            <a:ext cx="13690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KONTRAKTOR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00447" y="4825060"/>
            <a:ext cx="1123315" cy="8909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270" algn="ctr">
              <a:lnSpc>
                <a:spcPct val="91800"/>
              </a:lnSpc>
              <a:spcBef>
                <a:spcPts val="3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 RASH  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CORP.</a:t>
            </a:r>
            <a:r>
              <a:rPr sz="20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SDN  BHD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190234" y="1522222"/>
            <a:ext cx="1736725" cy="5106035"/>
            <a:chOff x="6190234" y="1522222"/>
            <a:chExt cx="1736725" cy="5106035"/>
          </a:xfrm>
        </p:grpSpPr>
        <p:sp>
          <p:nvSpPr>
            <p:cNvPr id="27" name="object 27"/>
            <p:cNvSpPr/>
            <p:nvPr/>
          </p:nvSpPr>
          <p:spPr>
            <a:xfrm>
              <a:off x="6196584" y="1528572"/>
              <a:ext cx="1723643" cy="17876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96584" y="1528572"/>
              <a:ext cx="1724025" cy="1788160"/>
            </a:xfrm>
            <a:custGeom>
              <a:avLst/>
              <a:gdLst/>
              <a:ahLst/>
              <a:cxnLst/>
              <a:rect l="l" t="t" r="r" b="b"/>
              <a:pathLst>
                <a:path w="1724025" h="1788160">
                  <a:moveTo>
                    <a:pt x="0" y="172338"/>
                  </a:moveTo>
                  <a:lnTo>
                    <a:pt x="6160" y="126544"/>
                  </a:lnTo>
                  <a:lnTo>
                    <a:pt x="23542" y="85381"/>
                  </a:lnTo>
                  <a:lnTo>
                    <a:pt x="50498" y="50498"/>
                  </a:lnTo>
                  <a:lnTo>
                    <a:pt x="85381" y="23542"/>
                  </a:lnTo>
                  <a:lnTo>
                    <a:pt x="126544" y="6160"/>
                  </a:lnTo>
                  <a:lnTo>
                    <a:pt x="172338" y="0"/>
                  </a:lnTo>
                  <a:lnTo>
                    <a:pt x="1551305" y="0"/>
                  </a:lnTo>
                  <a:lnTo>
                    <a:pt x="1597099" y="6160"/>
                  </a:lnTo>
                  <a:lnTo>
                    <a:pt x="1638262" y="23542"/>
                  </a:lnTo>
                  <a:lnTo>
                    <a:pt x="1673145" y="50498"/>
                  </a:lnTo>
                  <a:lnTo>
                    <a:pt x="1700101" y="85381"/>
                  </a:lnTo>
                  <a:lnTo>
                    <a:pt x="1717483" y="126544"/>
                  </a:lnTo>
                  <a:lnTo>
                    <a:pt x="1723643" y="172338"/>
                  </a:lnTo>
                  <a:lnTo>
                    <a:pt x="1723643" y="1615313"/>
                  </a:lnTo>
                  <a:lnTo>
                    <a:pt x="1717483" y="1661107"/>
                  </a:lnTo>
                  <a:lnTo>
                    <a:pt x="1700101" y="1702270"/>
                  </a:lnTo>
                  <a:lnTo>
                    <a:pt x="1673145" y="1737153"/>
                  </a:lnTo>
                  <a:lnTo>
                    <a:pt x="1638262" y="1764109"/>
                  </a:lnTo>
                  <a:lnTo>
                    <a:pt x="1597099" y="1781491"/>
                  </a:lnTo>
                  <a:lnTo>
                    <a:pt x="1551305" y="1787652"/>
                  </a:lnTo>
                  <a:lnTo>
                    <a:pt x="172338" y="1787652"/>
                  </a:lnTo>
                  <a:lnTo>
                    <a:pt x="126544" y="1781491"/>
                  </a:lnTo>
                  <a:lnTo>
                    <a:pt x="85381" y="1764109"/>
                  </a:lnTo>
                  <a:lnTo>
                    <a:pt x="50498" y="1737153"/>
                  </a:lnTo>
                  <a:lnTo>
                    <a:pt x="23542" y="1702270"/>
                  </a:lnTo>
                  <a:lnTo>
                    <a:pt x="6160" y="1661107"/>
                  </a:lnTo>
                  <a:lnTo>
                    <a:pt x="0" y="1615313"/>
                  </a:lnTo>
                  <a:lnTo>
                    <a:pt x="0" y="1723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96584" y="3640836"/>
              <a:ext cx="1724025" cy="2981325"/>
            </a:xfrm>
            <a:custGeom>
              <a:avLst/>
              <a:gdLst/>
              <a:ahLst/>
              <a:cxnLst/>
              <a:rect l="l" t="t" r="r" b="b"/>
              <a:pathLst>
                <a:path w="1724025" h="2981325">
                  <a:moveTo>
                    <a:pt x="1723643" y="0"/>
                  </a:moveTo>
                  <a:lnTo>
                    <a:pt x="0" y="0"/>
                  </a:lnTo>
                  <a:lnTo>
                    <a:pt x="0" y="2799956"/>
                  </a:lnTo>
                  <a:lnTo>
                    <a:pt x="6464" y="2848071"/>
                  </a:lnTo>
                  <a:lnTo>
                    <a:pt x="24708" y="2891306"/>
                  </a:lnTo>
                  <a:lnTo>
                    <a:pt x="53006" y="2927935"/>
                  </a:lnTo>
                  <a:lnTo>
                    <a:pt x="89633" y="2956234"/>
                  </a:lnTo>
                  <a:lnTo>
                    <a:pt x="132864" y="2974479"/>
                  </a:lnTo>
                  <a:lnTo>
                    <a:pt x="180975" y="2980944"/>
                  </a:lnTo>
                  <a:lnTo>
                    <a:pt x="1542668" y="2980944"/>
                  </a:lnTo>
                  <a:lnTo>
                    <a:pt x="1590779" y="2974479"/>
                  </a:lnTo>
                  <a:lnTo>
                    <a:pt x="1634010" y="2956234"/>
                  </a:lnTo>
                  <a:lnTo>
                    <a:pt x="1670637" y="2927935"/>
                  </a:lnTo>
                  <a:lnTo>
                    <a:pt x="1698935" y="2891306"/>
                  </a:lnTo>
                  <a:lnTo>
                    <a:pt x="1717179" y="2848071"/>
                  </a:lnTo>
                  <a:lnTo>
                    <a:pt x="1723643" y="2799956"/>
                  </a:lnTo>
                  <a:lnTo>
                    <a:pt x="172364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96584" y="3640836"/>
              <a:ext cx="1724025" cy="2981325"/>
            </a:xfrm>
            <a:custGeom>
              <a:avLst/>
              <a:gdLst/>
              <a:ahLst/>
              <a:cxnLst/>
              <a:rect l="l" t="t" r="r" b="b"/>
              <a:pathLst>
                <a:path w="1724025" h="2981325">
                  <a:moveTo>
                    <a:pt x="1542668" y="2980944"/>
                  </a:moveTo>
                  <a:lnTo>
                    <a:pt x="180975" y="2980944"/>
                  </a:lnTo>
                  <a:lnTo>
                    <a:pt x="132864" y="2974479"/>
                  </a:lnTo>
                  <a:lnTo>
                    <a:pt x="89633" y="2956234"/>
                  </a:lnTo>
                  <a:lnTo>
                    <a:pt x="53006" y="2927935"/>
                  </a:lnTo>
                  <a:lnTo>
                    <a:pt x="24708" y="2891306"/>
                  </a:lnTo>
                  <a:lnTo>
                    <a:pt x="6464" y="2848071"/>
                  </a:lnTo>
                  <a:lnTo>
                    <a:pt x="0" y="2799956"/>
                  </a:lnTo>
                  <a:lnTo>
                    <a:pt x="0" y="0"/>
                  </a:lnTo>
                  <a:lnTo>
                    <a:pt x="1723643" y="0"/>
                  </a:lnTo>
                  <a:lnTo>
                    <a:pt x="1723643" y="2799956"/>
                  </a:lnTo>
                  <a:lnTo>
                    <a:pt x="1717179" y="2848071"/>
                  </a:lnTo>
                  <a:lnTo>
                    <a:pt x="1698935" y="2891306"/>
                  </a:lnTo>
                  <a:lnTo>
                    <a:pt x="1670637" y="2927935"/>
                  </a:lnTo>
                  <a:lnTo>
                    <a:pt x="1634010" y="2956234"/>
                  </a:lnTo>
                  <a:lnTo>
                    <a:pt x="1590779" y="2974479"/>
                  </a:lnTo>
                  <a:lnTo>
                    <a:pt x="1542668" y="298094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403085" y="3727450"/>
            <a:ext cx="131127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271145">
              <a:lnSpc>
                <a:spcPts val="2210"/>
              </a:lnSpc>
              <a:spcBef>
                <a:spcPts val="335"/>
              </a:spcBef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TARIKH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MILIK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TAPAK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81393" y="4782439"/>
            <a:ext cx="956310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OGOS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2017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092440" y="1528572"/>
            <a:ext cx="1724025" cy="5093589"/>
            <a:chOff x="8092440" y="1528572"/>
            <a:chExt cx="1724025" cy="5093589"/>
          </a:xfrm>
        </p:grpSpPr>
        <p:sp>
          <p:nvSpPr>
            <p:cNvPr id="34" name="object 34"/>
            <p:cNvSpPr/>
            <p:nvPr/>
          </p:nvSpPr>
          <p:spPr>
            <a:xfrm>
              <a:off x="8092440" y="1528572"/>
              <a:ext cx="1723643" cy="17876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92440" y="1528572"/>
              <a:ext cx="1724025" cy="1788160"/>
            </a:xfrm>
            <a:custGeom>
              <a:avLst/>
              <a:gdLst/>
              <a:ahLst/>
              <a:cxnLst/>
              <a:rect l="l" t="t" r="r" b="b"/>
              <a:pathLst>
                <a:path w="1724025" h="1788160">
                  <a:moveTo>
                    <a:pt x="0" y="172338"/>
                  </a:moveTo>
                  <a:lnTo>
                    <a:pt x="6160" y="126544"/>
                  </a:lnTo>
                  <a:lnTo>
                    <a:pt x="23542" y="85381"/>
                  </a:lnTo>
                  <a:lnTo>
                    <a:pt x="50498" y="50498"/>
                  </a:lnTo>
                  <a:lnTo>
                    <a:pt x="85381" y="23542"/>
                  </a:lnTo>
                  <a:lnTo>
                    <a:pt x="126544" y="6160"/>
                  </a:lnTo>
                  <a:lnTo>
                    <a:pt x="172338" y="0"/>
                  </a:lnTo>
                  <a:lnTo>
                    <a:pt x="1551304" y="0"/>
                  </a:lnTo>
                  <a:lnTo>
                    <a:pt x="1597099" y="6160"/>
                  </a:lnTo>
                  <a:lnTo>
                    <a:pt x="1638262" y="23542"/>
                  </a:lnTo>
                  <a:lnTo>
                    <a:pt x="1673145" y="50498"/>
                  </a:lnTo>
                  <a:lnTo>
                    <a:pt x="1700101" y="85381"/>
                  </a:lnTo>
                  <a:lnTo>
                    <a:pt x="1717483" y="126544"/>
                  </a:lnTo>
                  <a:lnTo>
                    <a:pt x="1723643" y="172338"/>
                  </a:lnTo>
                  <a:lnTo>
                    <a:pt x="1723643" y="1615313"/>
                  </a:lnTo>
                  <a:lnTo>
                    <a:pt x="1717483" y="1661107"/>
                  </a:lnTo>
                  <a:lnTo>
                    <a:pt x="1700101" y="1702270"/>
                  </a:lnTo>
                  <a:lnTo>
                    <a:pt x="1673145" y="1737153"/>
                  </a:lnTo>
                  <a:lnTo>
                    <a:pt x="1638262" y="1764109"/>
                  </a:lnTo>
                  <a:lnTo>
                    <a:pt x="1597099" y="1781491"/>
                  </a:lnTo>
                  <a:lnTo>
                    <a:pt x="1551304" y="1787652"/>
                  </a:lnTo>
                  <a:lnTo>
                    <a:pt x="172338" y="1787652"/>
                  </a:lnTo>
                  <a:lnTo>
                    <a:pt x="126544" y="1781491"/>
                  </a:lnTo>
                  <a:lnTo>
                    <a:pt x="85381" y="1764109"/>
                  </a:lnTo>
                  <a:lnTo>
                    <a:pt x="50498" y="1737153"/>
                  </a:lnTo>
                  <a:lnTo>
                    <a:pt x="23542" y="1702270"/>
                  </a:lnTo>
                  <a:lnTo>
                    <a:pt x="6160" y="1661107"/>
                  </a:lnTo>
                  <a:lnTo>
                    <a:pt x="0" y="1615313"/>
                  </a:lnTo>
                  <a:lnTo>
                    <a:pt x="0" y="1723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092440" y="3640836"/>
              <a:ext cx="1724025" cy="2981325"/>
            </a:xfrm>
            <a:custGeom>
              <a:avLst/>
              <a:gdLst/>
              <a:ahLst/>
              <a:cxnLst/>
              <a:rect l="l" t="t" r="r" b="b"/>
              <a:pathLst>
                <a:path w="1724025" h="2981325">
                  <a:moveTo>
                    <a:pt x="1723643" y="0"/>
                  </a:moveTo>
                  <a:lnTo>
                    <a:pt x="0" y="0"/>
                  </a:lnTo>
                  <a:lnTo>
                    <a:pt x="0" y="2799956"/>
                  </a:lnTo>
                  <a:lnTo>
                    <a:pt x="6464" y="2848071"/>
                  </a:lnTo>
                  <a:lnTo>
                    <a:pt x="24708" y="2891306"/>
                  </a:lnTo>
                  <a:lnTo>
                    <a:pt x="53006" y="2927935"/>
                  </a:lnTo>
                  <a:lnTo>
                    <a:pt x="89633" y="2956234"/>
                  </a:lnTo>
                  <a:lnTo>
                    <a:pt x="132864" y="2974479"/>
                  </a:lnTo>
                  <a:lnTo>
                    <a:pt x="180975" y="2980944"/>
                  </a:lnTo>
                  <a:lnTo>
                    <a:pt x="1542668" y="2980944"/>
                  </a:lnTo>
                  <a:lnTo>
                    <a:pt x="1590779" y="2974479"/>
                  </a:lnTo>
                  <a:lnTo>
                    <a:pt x="1634010" y="2956234"/>
                  </a:lnTo>
                  <a:lnTo>
                    <a:pt x="1670637" y="2927935"/>
                  </a:lnTo>
                  <a:lnTo>
                    <a:pt x="1698935" y="2891306"/>
                  </a:lnTo>
                  <a:lnTo>
                    <a:pt x="1717179" y="2848071"/>
                  </a:lnTo>
                  <a:lnTo>
                    <a:pt x="1723643" y="2799956"/>
                  </a:lnTo>
                  <a:lnTo>
                    <a:pt x="172364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92440" y="3640836"/>
              <a:ext cx="1724025" cy="2981325"/>
            </a:xfrm>
            <a:custGeom>
              <a:avLst/>
              <a:gdLst/>
              <a:ahLst/>
              <a:cxnLst/>
              <a:rect l="l" t="t" r="r" b="b"/>
              <a:pathLst>
                <a:path w="1724025" h="2981325">
                  <a:moveTo>
                    <a:pt x="1542668" y="2980944"/>
                  </a:moveTo>
                  <a:lnTo>
                    <a:pt x="180975" y="2980944"/>
                  </a:lnTo>
                  <a:lnTo>
                    <a:pt x="132864" y="2974479"/>
                  </a:lnTo>
                  <a:lnTo>
                    <a:pt x="89633" y="2956234"/>
                  </a:lnTo>
                  <a:lnTo>
                    <a:pt x="53006" y="2927935"/>
                  </a:lnTo>
                  <a:lnTo>
                    <a:pt x="24708" y="2891306"/>
                  </a:lnTo>
                  <a:lnTo>
                    <a:pt x="6464" y="2848071"/>
                  </a:lnTo>
                  <a:lnTo>
                    <a:pt x="0" y="2799956"/>
                  </a:lnTo>
                  <a:lnTo>
                    <a:pt x="0" y="0"/>
                  </a:lnTo>
                  <a:lnTo>
                    <a:pt x="1723643" y="0"/>
                  </a:lnTo>
                  <a:lnTo>
                    <a:pt x="1723643" y="2799956"/>
                  </a:lnTo>
                  <a:lnTo>
                    <a:pt x="1717179" y="2848071"/>
                  </a:lnTo>
                  <a:lnTo>
                    <a:pt x="1698935" y="2891306"/>
                  </a:lnTo>
                  <a:lnTo>
                    <a:pt x="1670637" y="2927935"/>
                  </a:lnTo>
                  <a:lnTo>
                    <a:pt x="1634010" y="2956234"/>
                  </a:lnTo>
                  <a:lnTo>
                    <a:pt x="1590779" y="2974479"/>
                  </a:lnTo>
                  <a:lnTo>
                    <a:pt x="1542668" y="298094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312657" y="3727450"/>
            <a:ext cx="128587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43510" marR="5080" indent="-131445">
              <a:lnSpc>
                <a:spcPts val="2210"/>
              </a:lnSpc>
              <a:spcBef>
                <a:spcPts val="335"/>
              </a:spcBef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TARIKH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SIAP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KONTRAK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16873" y="4782439"/>
            <a:ext cx="875665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00"/>
              </a:lnSpc>
              <a:spcBef>
                <a:spcPts val="100"/>
              </a:spcBef>
            </a:pPr>
            <a:r>
              <a:rPr lang="en-MY" sz="2000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MY" sz="2000" spc="-75" dirty="0">
                <a:solidFill>
                  <a:srgbClr val="FFFFFF"/>
                </a:solidFill>
                <a:latin typeface="Calibri"/>
                <a:cs typeface="Calibri"/>
              </a:rPr>
              <a:t>NOV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en-MY" sz="20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9981945" y="1522222"/>
            <a:ext cx="1734820" cy="5106035"/>
            <a:chOff x="9981945" y="1522222"/>
            <a:chExt cx="1734820" cy="5106035"/>
          </a:xfrm>
        </p:grpSpPr>
        <p:sp>
          <p:nvSpPr>
            <p:cNvPr id="41" name="object 41"/>
            <p:cNvSpPr/>
            <p:nvPr/>
          </p:nvSpPr>
          <p:spPr>
            <a:xfrm>
              <a:off x="9988295" y="1528572"/>
              <a:ext cx="1722120" cy="17876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988295" y="1528572"/>
              <a:ext cx="1722120" cy="1788160"/>
            </a:xfrm>
            <a:custGeom>
              <a:avLst/>
              <a:gdLst/>
              <a:ahLst/>
              <a:cxnLst/>
              <a:rect l="l" t="t" r="r" b="b"/>
              <a:pathLst>
                <a:path w="1722120" h="1788160">
                  <a:moveTo>
                    <a:pt x="0" y="172212"/>
                  </a:moveTo>
                  <a:lnTo>
                    <a:pt x="6150" y="126426"/>
                  </a:lnTo>
                  <a:lnTo>
                    <a:pt x="23509" y="85287"/>
                  </a:lnTo>
                  <a:lnTo>
                    <a:pt x="50434" y="50434"/>
                  </a:lnTo>
                  <a:lnTo>
                    <a:pt x="85287" y="23509"/>
                  </a:lnTo>
                  <a:lnTo>
                    <a:pt x="126426" y="6150"/>
                  </a:lnTo>
                  <a:lnTo>
                    <a:pt x="172211" y="0"/>
                  </a:lnTo>
                  <a:lnTo>
                    <a:pt x="1549907" y="0"/>
                  </a:lnTo>
                  <a:lnTo>
                    <a:pt x="1595693" y="6150"/>
                  </a:lnTo>
                  <a:lnTo>
                    <a:pt x="1636832" y="23509"/>
                  </a:lnTo>
                  <a:lnTo>
                    <a:pt x="1671685" y="50434"/>
                  </a:lnTo>
                  <a:lnTo>
                    <a:pt x="1698610" y="85287"/>
                  </a:lnTo>
                  <a:lnTo>
                    <a:pt x="1715969" y="126426"/>
                  </a:lnTo>
                  <a:lnTo>
                    <a:pt x="1722120" y="172212"/>
                  </a:lnTo>
                  <a:lnTo>
                    <a:pt x="1722120" y="1615439"/>
                  </a:lnTo>
                  <a:lnTo>
                    <a:pt x="1715969" y="1661225"/>
                  </a:lnTo>
                  <a:lnTo>
                    <a:pt x="1698610" y="1702364"/>
                  </a:lnTo>
                  <a:lnTo>
                    <a:pt x="1671685" y="1737217"/>
                  </a:lnTo>
                  <a:lnTo>
                    <a:pt x="1636832" y="1764142"/>
                  </a:lnTo>
                  <a:lnTo>
                    <a:pt x="1595693" y="1781501"/>
                  </a:lnTo>
                  <a:lnTo>
                    <a:pt x="1549907" y="1787652"/>
                  </a:lnTo>
                  <a:lnTo>
                    <a:pt x="172211" y="1787652"/>
                  </a:lnTo>
                  <a:lnTo>
                    <a:pt x="126426" y="1781501"/>
                  </a:lnTo>
                  <a:lnTo>
                    <a:pt x="85287" y="1764142"/>
                  </a:lnTo>
                  <a:lnTo>
                    <a:pt x="50434" y="1737217"/>
                  </a:lnTo>
                  <a:lnTo>
                    <a:pt x="23509" y="1702364"/>
                  </a:lnTo>
                  <a:lnTo>
                    <a:pt x="6150" y="1661225"/>
                  </a:lnTo>
                  <a:lnTo>
                    <a:pt x="0" y="1615439"/>
                  </a:lnTo>
                  <a:lnTo>
                    <a:pt x="0" y="1722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988295" y="3640836"/>
              <a:ext cx="1722120" cy="2981325"/>
            </a:xfrm>
            <a:custGeom>
              <a:avLst/>
              <a:gdLst/>
              <a:ahLst/>
              <a:cxnLst/>
              <a:rect l="l" t="t" r="r" b="b"/>
              <a:pathLst>
                <a:path w="1722120" h="2981325">
                  <a:moveTo>
                    <a:pt x="1722120" y="0"/>
                  </a:moveTo>
                  <a:lnTo>
                    <a:pt x="0" y="0"/>
                  </a:lnTo>
                  <a:lnTo>
                    <a:pt x="0" y="2800121"/>
                  </a:lnTo>
                  <a:lnTo>
                    <a:pt x="6455" y="2848189"/>
                  </a:lnTo>
                  <a:lnTo>
                    <a:pt x="24675" y="2891383"/>
                  </a:lnTo>
                  <a:lnTo>
                    <a:pt x="52943" y="2927980"/>
                  </a:lnTo>
                  <a:lnTo>
                    <a:pt x="89539" y="2956255"/>
                  </a:lnTo>
                  <a:lnTo>
                    <a:pt x="132747" y="2974484"/>
                  </a:lnTo>
                  <a:lnTo>
                    <a:pt x="180848" y="2980944"/>
                  </a:lnTo>
                  <a:lnTo>
                    <a:pt x="1541272" y="2980944"/>
                  </a:lnTo>
                  <a:lnTo>
                    <a:pt x="1589372" y="2974484"/>
                  </a:lnTo>
                  <a:lnTo>
                    <a:pt x="1632580" y="2956255"/>
                  </a:lnTo>
                  <a:lnTo>
                    <a:pt x="1669176" y="2927980"/>
                  </a:lnTo>
                  <a:lnTo>
                    <a:pt x="1697444" y="2891383"/>
                  </a:lnTo>
                  <a:lnTo>
                    <a:pt x="1715664" y="2848189"/>
                  </a:lnTo>
                  <a:lnTo>
                    <a:pt x="1722120" y="2800121"/>
                  </a:lnTo>
                  <a:lnTo>
                    <a:pt x="17221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988295" y="3640836"/>
              <a:ext cx="1722120" cy="2981325"/>
            </a:xfrm>
            <a:custGeom>
              <a:avLst/>
              <a:gdLst/>
              <a:ahLst/>
              <a:cxnLst/>
              <a:rect l="l" t="t" r="r" b="b"/>
              <a:pathLst>
                <a:path w="1722120" h="2981325">
                  <a:moveTo>
                    <a:pt x="1541272" y="2980944"/>
                  </a:moveTo>
                  <a:lnTo>
                    <a:pt x="180848" y="2980944"/>
                  </a:lnTo>
                  <a:lnTo>
                    <a:pt x="132747" y="2974484"/>
                  </a:lnTo>
                  <a:lnTo>
                    <a:pt x="89539" y="2956255"/>
                  </a:lnTo>
                  <a:lnTo>
                    <a:pt x="52943" y="2927980"/>
                  </a:lnTo>
                  <a:lnTo>
                    <a:pt x="24675" y="2891383"/>
                  </a:lnTo>
                  <a:lnTo>
                    <a:pt x="6455" y="2848189"/>
                  </a:lnTo>
                  <a:lnTo>
                    <a:pt x="0" y="2800121"/>
                  </a:lnTo>
                  <a:lnTo>
                    <a:pt x="0" y="0"/>
                  </a:lnTo>
                  <a:lnTo>
                    <a:pt x="1722120" y="0"/>
                  </a:lnTo>
                  <a:lnTo>
                    <a:pt x="1722120" y="2800121"/>
                  </a:lnTo>
                  <a:lnTo>
                    <a:pt x="1715664" y="2848189"/>
                  </a:lnTo>
                  <a:lnTo>
                    <a:pt x="1697444" y="2891383"/>
                  </a:lnTo>
                  <a:lnTo>
                    <a:pt x="1669176" y="2927980"/>
                  </a:lnTo>
                  <a:lnTo>
                    <a:pt x="1632580" y="2956255"/>
                  </a:lnTo>
                  <a:lnTo>
                    <a:pt x="1589372" y="2974484"/>
                  </a:lnTo>
                  <a:lnTo>
                    <a:pt x="1541272" y="298094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0376154" y="3727450"/>
            <a:ext cx="94932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88900" marR="5080" indent="-76200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TEMPOH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PROJEK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373106" y="4782439"/>
            <a:ext cx="955675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3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r>
              <a:rPr lang="en-MY" sz="20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MING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346447" y="1985772"/>
            <a:ext cx="1644396" cy="868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Rectangle 47"/>
          <p:cNvSpPr/>
          <p:nvPr/>
        </p:nvSpPr>
        <p:spPr>
          <a:xfrm>
            <a:off x="0" y="0"/>
            <a:ext cx="12192000" cy="11990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6000" dirty="0">
                <a:solidFill>
                  <a:schemeClr val="bg1"/>
                </a:solidFill>
                <a:latin typeface="Berlin Sans FB Demi" panose="020E0802020502020306" pitchFamily="34" charset="0"/>
              </a:rPr>
              <a:t>PENGENALAN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39" y="1564139"/>
            <a:ext cx="1648070" cy="16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11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473992" y="1018555"/>
            <a:ext cx="3360420" cy="2520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FOTO SEMASA PEMBINAAN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34" y="3538903"/>
            <a:ext cx="1890000" cy="252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05" y="1018903"/>
            <a:ext cx="4480000" cy="25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" y="1018903"/>
            <a:ext cx="4480000" cy="252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" y="3538903"/>
            <a:ext cx="4480000" cy="25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83" y="3538903"/>
            <a:ext cx="5900617" cy="33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4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STRATEGI KERJA JRK PM DI KK3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6769654"/>
              </p:ext>
            </p:extLst>
          </p:nvPr>
        </p:nvGraphicFramePr>
        <p:xfrm>
          <a:off x="-789577" y="1401351"/>
          <a:ext cx="7438571" cy="495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014894318"/>
              </p:ext>
            </p:extLst>
          </p:nvPr>
        </p:nvGraphicFramePr>
        <p:xfrm>
          <a:off x="5489303" y="1401350"/>
          <a:ext cx="7438571" cy="495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38382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STRATEGI KERJA JRK PM DI KK3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" y="1802674"/>
            <a:ext cx="5974078" cy="44805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09753" y="1018903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err="1">
                <a:latin typeface="Source Sans Pro"/>
              </a:rPr>
              <a:t>Perbincangan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20" y="1802674"/>
            <a:ext cx="5985760" cy="44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STRATEGI KERJA JRK PM DI KK3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9991"/>
            <a:ext cx="5834743" cy="3282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6" y="2108834"/>
            <a:ext cx="5836800" cy="328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25170" y="1175659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err="1">
                <a:latin typeface="Source Sans Pro"/>
              </a:rPr>
              <a:t>Pemeriksaan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281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STRATEGI KERJA JRK PM DI KK3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1123404"/>
            <a:ext cx="7145382" cy="5359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87631" y="1018903"/>
            <a:ext cx="1204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err="1">
                <a:latin typeface="Source Sans Pro"/>
              </a:rPr>
              <a:t>Taklimat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4"/>
          <a:stretch/>
        </p:blipFill>
        <p:spPr>
          <a:xfrm>
            <a:off x="7573586" y="1123403"/>
            <a:ext cx="3159925" cy="53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2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STRATEGI KERJA JRK PM DI KK3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51705" y="1018903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latin typeface="Source Sans Pro"/>
              </a:rPr>
              <a:t>Audit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8" y="1619794"/>
            <a:ext cx="6723016" cy="3781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26" y="1619794"/>
            <a:ext cx="5044800" cy="37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800" dirty="0">
                <a:solidFill>
                  <a:schemeClr val="bg1"/>
                </a:solidFill>
                <a:latin typeface="Berlin Sans FB Demi" panose="020E0802020502020306" pitchFamily="34" charset="0"/>
              </a:rPr>
              <a:t>STRATEGI KERJA JRK PM DI KK3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81411" y="1018903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latin typeface="Source Sans Pro"/>
              </a:rPr>
              <a:t>Lawatan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332"/>
            <a:ext cx="8444708" cy="4750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69" y="1526332"/>
            <a:ext cx="6333531" cy="47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41"/>
          <p:cNvGrpSpPr/>
          <p:nvPr/>
        </p:nvGrpSpPr>
        <p:grpSpPr>
          <a:xfrm>
            <a:off x="1518067" y="685800"/>
            <a:ext cx="9155871" cy="39488"/>
            <a:chOff x="0" y="0"/>
            <a:chExt cx="24415656" cy="78973"/>
          </a:xfrm>
        </p:grpSpPr>
        <p:sp>
          <p:nvSpPr>
            <p:cNvPr id="21" name="Shape 238"/>
            <p:cNvSpPr/>
            <p:nvPr/>
          </p:nvSpPr>
          <p:spPr>
            <a:xfrm>
              <a:off x="0" y="0"/>
              <a:ext cx="8141408" cy="7897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22" name="Shape 239"/>
            <p:cNvSpPr/>
            <p:nvPr/>
          </p:nvSpPr>
          <p:spPr>
            <a:xfrm>
              <a:off x="8137124" y="0"/>
              <a:ext cx="8141408" cy="7897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23" name="Shape 240"/>
            <p:cNvSpPr/>
            <p:nvPr/>
          </p:nvSpPr>
          <p:spPr>
            <a:xfrm>
              <a:off x="16274248" y="0"/>
              <a:ext cx="8141409" cy="7897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sp>
        <p:nvSpPr>
          <p:cNvPr id="24" name="Shape 109"/>
          <p:cNvSpPr/>
          <p:nvPr/>
        </p:nvSpPr>
        <p:spPr>
          <a:xfrm>
            <a:off x="2438400" y="249272"/>
            <a:ext cx="5791200" cy="588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lang="en-US" sz="1600" b="1" dirty="0">
                <a:solidFill>
                  <a:srgbClr val="CC3300"/>
                </a:solidFill>
                <a:latin typeface="Lato Black"/>
                <a:ea typeface="Lato Regular"/>
                <a:cs typeface="Lato Regular"/>
                <a:sym typeface="Lato Black"/>
              </a:rPr>
              <a:t>SUMMARY OF WORK’S DONE FOR IBS COMPONENTS</a:t>
            </a:r>
            <a:endParaRPr sz="1600" b="1" dirty="0">
              <a:solidFill>
                <a:srgbClr val="CC3300"/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5" name="Shape 6722"/>
          <p:cNvSpPr/>
          <p:nvPr/>
        </p:nvSpPr>
        <p:spPr>
          <a:xfrm>
            <a:off x="1905000" y="762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84" y="0"/>
                </a:moveTo>
                <a:cubicBezTo>
                  <a:pt x="7212" y="0"/>
                  <a:pt x="6181" y="895"/>
                  <a:pt x="6126" y="2020"/>
                </a:cubicBezTo>
                <a:lnTo>
                  <a:pt x="2059" y="2020"/>
                </a:lnTo>
                <a:cubicBezTo>
                  <a:pt x="1201" y="2020"/>
                  <a:pt x="0" y="2174"/>
                  <a:pt x="0" y="3773"/>
                </a:cubicBezTo>
                <a:lnTo>
                  <a:pt x="0" y="19356"/>
                </a:lnTo>
                <a:cubicBezTo>
                  <a:pt x="0" y="20862"/>
                  <a:pt x="310" y="21600"/>
                  <a:pt x="1787" y="21600"/>
                </a:cubicBezTo>
                <a:lnTo>
                  <a:pt x="14697" y="21600"/>
                </a:lnTo>
                <a:cubicBezTo>
                  <a:pt x="16209" y="21600"/>
                  <a:pt x="16726" y="21016"/>
                  <a:pt x="16726" y="19419"/>
                </a:cubicBezTo>
                <a:lnTo>
                  <a:pt x="2437" y="19419"/>
                </a:lnTo>
                <a:cubicBezTo>
                  <a:pt x="2437" y="19419"/>
                  <a:pt x="2437" y="4264"/>
                  <a:pt x="2437" y="4264"/>
                </a:cubicBezTo>
                <a:lnTo>
                  <a:pt x="4567" y="4264"/>
                </a:lnTo>
                <a:cubicBezTo>
                  <a:pt x="4567" y="4264"/>
                  <a:pt x="4912" y="5431"/>
                  <a:pt x="5906" y="5431"/>
                </a:cubicBezTo>
                <a:lnTo>
                  <a:pt x="10750" y="5431"/>
                </a:lnTo>
                <a:cubicBezTo>
                  <a:pt x="11883" y="5431"/>
                  <a:pt x="12603" y="4664"/>
                  <a:pt x="12603" y="4264"/>
                </a:cubicBezTo>
                <a:lnTo>
                  <a:pt x="14319" y="4264"/>
                </a:lnTo>
                <a:cubicBezTo>
                  <a:pt x="14319" y="4264"/>
                  <a:pt x="14319" y="5004"/>
                  <a:pt x="14319" y="5864"/>
                </a:cubicBezTo>
                <a:cubicBezTo>
                  <a:pt x="14319" y="6725"/>
                  <a:pt x="14971" y="7000"/>
                  <a:pt x="15589" y="7000"/>
                </a:cubicBezTo>
                <a:cubicBezTo>
                  <a:pt x="16207" y="7000"/>
                  <a:pt x="16757" y="6723"/>
                  <a:pt x="16757" y="6017"/>
                </a:cubicBezTo>
                <a:lnTo>
                  <a:pt x="16757" y="3435"/>
                </a:lnTo>
                <a:cubicBezTo>
                  <a:pt x="16757" y="2635"/>
                  <a:pt x="16038" y="2020"/>
                  <a:pt x="15145" y="2020"/>
                </a:cubicBezTo>
                <a:lnTo>
                  <a:pt x="10842" y="2020"/>
                </a:lnTo>
                <a:cubicBezTo>
                  <a:pt x="10788" y="895"/>
                  <a:pt x="9755" y="0"/>
                  <a:pt x="8484" y="0"/>
                </a:cubicBezTo>
                <a:close/>
                <a:moveTo>
                  <a:pt x="8378" y="1053"/>
                </a:moveTo>
                <a:cubicBezTo>
                  <a:pt x="9004" y="1053"/>
                  <a:pt x="9511" y="1510"/>
                  <a:pt x="9511" y="2067"/>
                </a:cubicBezTo>
                <a:cubicBezTo>
                  <a:pt x="9511" y="2629"/>
                  <a:pt x="9004" y="3081"/>
                  <a:pt x="8378" y="3081"/>
                </a:cubicBezTo>
                <a:cubicBezTo>
                  <a:pt x="7753" y="3081"/>
                  <a:pt x="7245" y="2629"/>
                  <a:pt x="7245" y="2067"/>
                </a:cubicBezTo>
                <a:cubicBezTo>
                  <a:pt x="7245" y="1510"/>
                  <a:pt x="7753" y="1053"/>
                  <a:pt x="8378" y="1053"/>
                </a:cubicBezTo>
                <a:close/>
                <a:moveTo>
                  <a:pt x="15694" y="7786"/>
                </a:moveTo>
                <a:cubicBezTo>
                  <a:pt x="12432" y="7786"/>
                  <a:pt x="9788" y="10152"/>
                  <a:pt x="9788" y="13072"/>
                </a:cubicBezTo>
                <a:cubicBezTo>
                  <a:pt x="9788" y="15991"/>
                  <a:pt x="12432" y="18358"/>
                  <a:pt x="15694" y="18358"/>
                </a:cubicBezTo>
                <a:cubicBezTo>
                  <a:pt x="18956" y="18358"/>
                  <a:pt x="21600" y="15991"/>
                  <a:pt x="21600" y="13072"/>
                </a:cubicBezTo>
                <a:cubicBezTo>
                  <a:pt x="21600" y="10152"/>
                  <a:pt x="18956" y="7786"/>
                  <a:pt x="15694" y="7786"/>
                </a:cubicBezTo>
                <a:close/>
                <a:moveTo>
                  <a:pt x="4352" y="8108"/>
                </a:moveTo>
                <a:lnTo>
                  <a:pt x="4352" y="10879"/>
                </a:lnTo>
                <a:lnTo>
                  <a:pt x="7443" y="10879"/>
                </a:lnTo>
                <a:cubicBezTo>
                  <a:pt x="7443" y="10879"/>
                  <a:pt x="7443" y="8108"/>
                  <a:pt x="7443" y="8108"/>
                </a:cubicBezTo>
                <a:lnTo>
                  <a:pt x="4352" y="8108"/>
                </a:lnTo>
                <a:close/>
                <a:moveTo>
                  <a:pt x="5234" y="8898"/>
                </a:moveTo>
                <a:lnTo>
                  <a:pt x="6560" y="8898"/>
                </a:lnTo>
                <a:cubicBezTo>
                  <a:pt x="6560" y="8898"/>
                  <a:pt x="6560" y="10089"/>
                  <a:pt x="6560" y="10089"/>
                </a:cubicBezTo>
                <a:lnTo>
                  <a:pt x="5234" y="10089"/>
                </a:lnTo>
                <a:lnTo>
                  <a:pt x="5234" y="8898"/>
                </a:lnTo>
                <a:close/>
                <a:moveTo>
                  <a:pt x="17345" y="10053"/>
                </a:moveTo>
                <a:cubicBezTo>
                  <a:pt x="17869" y="10043"/>
                  <a:pt x="18388" y="10448"/>
                  <a:pt x="18109" y="11158"/>
                </a:cubicBezTo>
                <a:cubicBezTo>
                  <a:pt x="17663" y="12295"/>
                  <a:pt x="16081" y="14996"/>
                  <a:pt x="15531" y="15705"/>
                </a:cubicBezTo>
                <a:cubicBezTo>
                  <a:pt x="14982" y="16410"/>
                  <a:pt x="14588" y="16377"/>
                  <a:pt x="14126" y="15858"/>
                </a:cubicBezTo>
                <a:cubicBezTo>
                  <a:pt x="14126" y="15858"/>
                  <a:pt x="13009" y="14642"/>
                  <a:pt x="12510" y="14015"/>
                </a:cubicBezTo>
                <a:cubicBezTo>
                  <a:pt x="11927" y="13280"/>
                  <a:pt x="12818" y="12354"/>
                  <a:pt x="13643" y="13123"/>
                </a:cubicBezTo>
                <a:cubicBezTo>
                  <a:pt x="14329" y="13890"/>
                  <a:pt x="14605" y="14137"/>
                  <a:pt x="14605" y="14137"/>
                </a:cubicBezTo>
                <a:cubicBezTo>
                  <a:pt x="14605" y="14137"/>
                  <a:pt x="16223" y="11279"/>
                  <a:pt x="16563" y="10541"/>
                </a:cubicBezTo>
                <a:cubicBezTo>
                  <a:pt x="16712" y="10215"/>
                  <a:pt x="17030" y="10060"/>
                  <a:pt x="17345" y="10053"/>
                </a:cubicBezTo>
                <a:close/>
                <a:moveTo>
                  <a:pt x="4352" y="11676"/>
                </a:moveTo>
                <a:lnTo>
                  <a:pt x="4352" y="14447"/>
                </a:lnTo>
                <a:lnTo>
                  <a:pt x="7443" y="14447"/>
                </a:lnTo>
                <a:cubicBezTo>
                  <a:pt x="7443" y="14447"/>
                  <a:pt x="7443" y="11676"/>
                  <a:pt x="7443" y="11676"/>
                </a:cubicBezTo>
                <a:lnTo>
                  <a:pt x="4352" y="11676"/>
                </a:lnTo>
                <a:close/>
                <a:moveTo>
                  <a:pt x="5234" y="12466"/>
                </a:moveTo>
                <a:lnTo>
                  <a:pt x="6560" y="12466"/>
                </a:lnTo>
                <a:cubicBezTo>
                  <a:pt x="6560" y="12466"/>
                  <a:pt x="6560" y="13657"/>
                  <a:pt x="6560" y="13657"/>
                </a:cubicBezTo>
                <a:lnTo>
                  <a:pt x="5234" y="13657"/>
                </a:lnTo>
                <a:lnTo>
                  <a:pt x="5234" y="12466"/>
                </a:lnTo>
                <a:close/>
                <a:moveTo>
                  <a:pt x="4352" y="15567"/>
                </a:moveTo>
                <a:cubicBezTo>
                  <a:pt x="4352" y="15567"/>
                  <a:pt x="4352" y="18338"/>
                  <a:pt x="4352" y="18338"/>
                </a:cubicBezTo>
                <a:lnTo>
                  <a:pt x="7443" y="18338"/>
                </a:lnTo>
                <a:lnTo>
                  <a:pt x="7443" y="15567"/>
                </a:lnTo>
                <a:lnTo>
                  <a:pt x="4352" y="15567"/>
                </a:lnTo>
                <a:close/>
                <a:moveTo>
                  <a:pt x="5234" y="16357"/>
                </a:moveTo>
                <a:lnTo>
                  <a:pt x="6560" y="16357"/>
                </a:lnTo>
                <a:lnTo>
                  <a:pt x="6560" y="17548"/>
                </a:lnTo>
                <a:lnTo>
                  <a:pt x="5234" y="17548"/>
                </a:lnTo>
                <a:cubicBezTo>
                  <a:pt x="5234" y="17548"/>
                  <a:pt x="5234" y="16357"/>
                  <a:pt x="5234" y="16357"/>
                </a:cubicBezTo>
                <a:close/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9202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905000" y="1219200"/>
          <a:ext cx="8382000" cy="2306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COMPONENT</a:t>
                      </a:r>
                    </a:p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TOTAL NOS OF COMPONENTS</a:t>
                      </a:r>
                    </a:p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DELIVERED</a:t>
                      </a:r>
                      <a:r>
                        <a:rPr lang="en-US" sz="1200" baseline="0" dirty="0">
                          <a:latin typeface="Lato Bold"/>
                        </a:rPr>
                        <a:t> ON SITE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Lato Bold"/>
                        </a:rPr>
                        <a:t>(C)</a:t>
                      </a:r>
                      <a:endParaRPr lang="en-US" sz="1200" dirty="0">
                        <a:latin typeface="Lato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BALANCED NOT DELIVERED</a:t>
                      </a:r>
                    </a:p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(B-C)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INSTALLED</a:t>
                      </a:r>
                    </a:p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BALANCED NOT</a:t>
                      </a:r>
                      <a:r>
                        <a:rPr lang="en-US" sz="1200" baseline="0" dirty="0">
                          <a:latin typeface="Lato Bold"/>
                        </a:rPr>
                        <a:t> INSTALLED ON-SITE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Lato Bold"/>
                        </a:rPr>
                        <a:t>(C-D)</a:t>
                      </a:r>
                      <a:endParaRPr lang="en-US" sz="1200" dirty="0">
                        <a:latin typeface="Lato 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old"/>
                        </a:rPr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old"/>
                        </a:rPr>
                        <a:t>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16 </a:t>
                      </a:r>
                      <a:r>
                        <a:rPr lang="en-US" sz="1200" dirty="0">
                          <a:latin typeface="Lato Bold"/>
                        </a:rPr>
                        <a:t>(Upper</a:t>
                      </a:r>
                      <a:r>
                        <a:rPr lang="en-US" sz="1200" baseline="0" dirty="0">
                          <a:latin typeface="Lato Bold"/>
                        </a:rPr>
                        <a:t> Roof)</a:t>
                      </a:r>
                      <a:endParaRPr lang="en-US" sz="1400" dirty="0">
                        <a:latin typeface="Lato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old"/>
                        </a:rPr>
                        <a:t>SLAB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Lato Bold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o Bold"/>
                        </a:rPr>
                        <a:t>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o Bold"/>
                        </a:rPr>
                        <a:t>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o Bold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o Bold"/>
                        </a:rPr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o Bold"/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Shape 109"/>
          <p:cNvSpPr/>
          <p:nvPr/>
        </p:nvSpPr>
        <p:spPr>
          <a:xfrm>
            <a:off x="1905000" y="914400"/>
            <a:ext cx="2133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Lato Black"/>
                <a:ea typeface="Lato Regular"/>
                <a:cs typeface="Lato Regular"/>
                <a:sym typeface="Lato Black"/>
              </a:rPr>
              <a:t>BLOCK: KUARTERS</a:t>
            </a:r>
            <a:endParaRPr sz="1600" b="1" dirty="0">
              <a:solidFill>
                <a:schemeClr val="accent3">
                  <a:lumMod val="50000"/>
                </a:schemeClr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790155"/>
              </p:ext>
            </p:extLst>
          </p:nvPr>
        </p:nvGraphicFramePr>
        <p:xfrm>
          <a:off x="1905000" y="4277360"/>
          <a:ext cx="8382000" cy="23063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COMPONENT</a:t>
                      </a:r>
                    </a:p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TOTAL NOS OF COMPONENTS</a:t>
                      </a:r>
                    </a:p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DELIVERED</a:t>
                      </a:r>
                      <a:r>
                        <a:rPr lang="en-US" sz="1200" baseline="0" dirty="0">
                          <a:latin typeface="Lato Bold"/>
                        </a:rPr>
                        <a:t> ON SITE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Lato Bold"/>
                        </a:rPr>
                        <a:t>(C)</a:t>
                      </a:r>
                      <a:endParaRPr lang="en-US" sz="1200" dirty="0">
                        <a:latin typeface="Lato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BALANCED NOT DELIVERED</a:t>
                      </a:r>
                    </a:p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(B-C)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INSTALLED</a:t>
                      </a:r>
                    </a:p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Lato Bold"/>
                        </a:rPr>
                        <a:t>BALANCED NOT</a:t>
                      </a:r>
                      <a:r>
                        <a:rPr lang="en-US" sz="1200" baseline="0" dirty="0">
                          <a:latin typeface="Lato Bold"/>
                        </a:rPr>
                        <a:t> INSTALLED ON SITE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Lato Bold"/>
                        </a:rPr>
                        <a:t>(C-D)</a:t>
                      </a:r>
                      <a:endParaRPr lang="en-US" sz="1200" dirty="0">
                        <a:latin typeface="Lato 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old"/>
                        </a:rPr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old"/>
                        </a:rPr>
                        <a:t>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old"/>
                        </a:rPr>
                        <a:t>SLAB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Lato Bold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Lato Bold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o Bold"/>
                        </a:rPr>
                        <a:t>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o Bold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o Bold"/>
                        </a:rPr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o Bold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Lato Bold"/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Shape 109"/>
          <p:cNvSpPr/>
          <p:nvPr/>
        </p:nvSpPr>
        <p:spPr>
          <a:xfrm>
            <a:off x="1905000" y="3972560"/>
            <a:ext cx="2057400" cy="3048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Lato Black"/>
                <a:ea typeface="Lato Regular"/>
                <a:cs typeface="Lato Regular"/>
                <a:sym typeface="Lato Black"/>
              </a:rPr>
              <a:t>BLOCK: KLINIK</a:t>
            </a:r>
            <a:endParaRPr sz="1600" b="1" dirty="0">
              <a:solidFill>
                <a:schemeClr val="accent3">
                  <a:lumMod val="50000"/>
                </a:schemeClr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66609" y="1018903"/>
            <a:ext cx="1425391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chemeClr val="bg1"/>
                </a:solidFill>
                <a:latin typeface="Source Sans Pro"/>
              </a:rPr>
              <a:t>Pelaporan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80732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4982"/>
          <p:cNvSpPr/>
          <p:nvPr/>
        </p:nvSpPr>
        <p:spPr>
          <a:xfrm>
            <a:off x="2695952" y="4619669"/>
            <a:ext cx="1186718" cy="1"/>
          </a:xfrm>
          <a:prstGeom prst="line">
            <a:avLst/>
          </a:prstGeom>
          <a:ln w="317500">
            <a:solidFill>
              <a:srgbClr val="00206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3200"/>
          </a:p>
        </p:txBody>
      </p:sp>
      <p:grpSp>
        <p:nvGrpSpPr>
          <p:cNvPr id="2" name="Group 241"/>
          <p:cNvGrpSpPr/>
          <p:nvPr/>
        </p:nvGrpSpPr>
        <p:grpSpPr>
          <a:xfrm>
            <a:off x="1518067" y="685800"/>
            <a:ext cx="9155871" cy="39488"/>
            <a:chOff x="0" y="0"/>
            <a:chExt cx="24415656" cy="78973"/>
          </a:xfrm>
        </p:grpSpPr>
        <p:sp>
          <p:nvSpPr>
            <p:cNvPr id="21" name="Shape 238"/>
            <p:cNvSpPr/>
            <p:nvPr/>
          </p:nvSpPr>
          <p:spPr>
            <a:xfrm>
              <a:off x="0" y="0"/>
              <a:ext cx="8141408" cy="7897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22" name="Shape 239"/>
            <p:cNvSpPr/>
            <p:nvPr/>
          </p:nvSpPr>
          <p:spPr>
            <a:xfrm>
              <a:off x="8137124" y="0"/>
              <a:ext cx="8141408" cy="7897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23" name="Shape 240"/>
            <p:cNvSpPr/>
            <p:nvPr/>
          </p:nvSpPr>
          <p:spPr>
            <a:xfrm>
              <a:off x="16274248" y="0"/>
              <a:ext cx="8141409" cy="7897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sp>
        <p:nvSpPr>
          <p:cNvPr id="7" name="Shape 113"/>
          <p:cNvSpPr/>
          <p:nvPr/>
        </p:nvSpPr>
        <p:spPr>
          <a:xfrm>
            <a:off x="1524000" y="152400"/>
            <a:ext cx="52578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SUMMARY OF DELIVERY SCHEDULE</a:t>
            </a:r>
            <a:endParaRPr sz="1600" b="1" dirty="0">
              <a:solidFill>
                <a:schemeClr val="accent2">
                  <a:lumMod val="75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" name="Shape 5706"/>
          <p:cNvSpPr/>
          <p:nvPr/>
        </p:nvSpPr>
        <p:spPr>
          <a:xfrm>
            <a:off x="1676400" y="152400"/>
            <a:ext cx="54864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6616"/>
                </a:moveTo>
                <a:cubicBezTo>
                  <a:pt x="20250" y="17075"/>
                  <a:pt x="19948" y="17446"/>
                  <a:pt x="19575" y="17446"/>
                </a:cubicBezTo>
                <a:lnTo>
                  <a:pt x="18804" y="17446"/>
                </a:lnTo>
                <a:cubicBezTo>
                  <a:pt x="18502" y="16017"/>
                  <a:pt x="17454" y="14954"/>
                  <a:pt x="16200" y="14954"/>
                </a:cubicBezTo>
                <a:cubicBezTo>
                  <a:pt x="14945" y="14954"/>
                  <a:pt x="13897" y="16017"/>
                  <a:pt x="13595" y="17446"/>
                </a:cubicBezTo>
                <a:lnTo>
                  <a:pt x="10029" y="17446"/>
                </a:lnTo>
                <a:cubicBezTo>
                  <a:pt x="9727" y="16017"/>
                  <a:pt x="8679" y="14954"/>
                  <a:pt x="7425" y="14954"/>
                </a:cubicBezTo>
                <a:cubicBezTo>
                  <a:pt x="6170" y="14954"/>
                  <a:pt x="5122" y="16017"/>
                  <a:pt x="4820" y="17446"/>
                </a:cubicBezTo>
                <a:lnTo>
                  <a:pt x="4050" y="17446"/>
                </a:lnTo>
                <a:cubicBezTo>
                  <a:pt x="3677" y="17446"/>
                  <a:pt x="3375" y="17075"/>
                  <a:pt x="3375" y="16616"/>
                </a:cubicBezTo>
                <a:lnTo>
                  <a:pt x="3375" y="14123"/>
                </a:lnTo>
                <a:lnTo>
                  <a:pt x="12150" y="14123"/>
                </a:lnTo>
                <a:cubicBezTo>
                  <a:pt x="13267" y="14123"/>
                  <a:pt x="14175" y="13005"/>
                  <a:pt x="14175" y="11631"/>
                </a:cubicBezTo>
                <a:lnTo>
                  <a:pt x="14175" y="5815"/>
                </a:lnTo>
                <a:lnTo>
                  <a:pt x="16875" y="5815"/>
                </a:lnTo>
                <a:cubicBezTo>
                  <a:pt x="17101" y="5815"/>
                  <a:pt x="17311" y="5954"/>
                  <a:pt x="17437" y="6185"/>
                </a:cubicBezTo>
                <a:lnTo>
                  <a:pt x="20136" y="11170"/>
                </a:lnTo>
                <a:cubicBezTo>
                  <a:pt x="20211" y="11306"/>
                  <a:pt x="20250" y="11467"/>
                  <a:pt x="20250" y="11631"/>
                </a:cubicBezTo>
                <a:cubicBezTo>
                  <a:pt x="20250" y="11631"/>
                  <a:pt x="20250" y="16616"/>
                  <a:pt x="20250" y="16616"/>
                </a:cubicBezTo>
                <a:close/>
                <a:moveTo>
                  <a:pt x="16200" y="19938"/>
                </a:moveTo>
                <a:cubicBezTo>
                  <a:pt x="15455" y="19938"/>
                  <a:pt x="14850" y="19194"/>
                  <a:pt x="14850" y="18277"/>
                </a:cubicBezTo>
                <a:cubicBezTo>
                  <a:pt x="14850" y="17360"/>
                  <a:pt x="15455" y="16616"/>
                  <a:pt x="16200" y="16616"/>
                </a:cubicBezTo>
                <a:cubicBezTo>
                  <a:pt x="16945" y="16616"/>
                  <a:pt x="17550" y="17360"/>
                  <a:pt x="17550" y="18277"/>
                </a:cubicBezTo>
                <a:cubicBezTo>
                  <a:pt x="17550" y="19194"/>
                  <a:pt x="16945" y="19938"/>
                  <a:pt x="16200" y="19938"/>
                </a:cubicBezTo>
                <a:moveTo>
                  <a:pt x="7425" y="19938"/>
                </a:moveTo>
                <a:cubicBezTo>
                  <a:pt x="6680" y="19938"/>
                  <a:pt x="6075" y="19194"/>
                  <a:pt x="6075" y="18277"/>
                </a:cubicBezTo>
                <a:cubicBezTo>
                  <a:pt x="6075" y="17360"/>
                  <a:pt x="6680" y="16616"/>
                  <a:pt x="7425" y="16616"/>
                </a:cubicBezTo>
                <a:cubicBezTo>
                  <a:pt x="8171" y="16616"/>
                  <a:pt x="8775" y="17360"/>
                  <a:pt x="8775" y="18277"/>
                </a:cubicBezTo>
                <a:cubicBezTo>
                  <a:pt x="8775" y="19194"/>
                  <a:pt x="8171" y="19938"/>
                  <a:pt x="7425" y="19938"/>
                </a:cubicBezTo>
                <a:moveTo>
                  <a:pt x="2025" y="12462"/>
                </a:moveTo>
                <a:cubicBezTo>
                  <a:pt x="1652" y="12462"/>
                  <a:pt x="1350" y="12091"/>
                  <a:pt x="1350" y="11631"/>
                </a:cubicBezTo>
                <a:lnTo>
                  <a:pt x="1350" y="2492"/>
                </a:lnTo>
                <a:cubicBezTo>
                  <a:pt x="1350" y="2033"/>
                  <a:pt x="1652" y="1662"/>
                  <a:pt x="2025" y="1662"/>
                </a:cubicBezTo>
                <a:lnTo>
                  <a:pt x="12150" y="1662"/>
                </a:lnTo>
                <a:cubicBezTo>
                  <a:pt x="12523" y="1662"/>
                  <a:pt x="12825" y="2033"/>
                  <a:pt x="12825" y="2492"/>
                </a:cubicBezTo>
                <a:lnTo>
                  <a:pt x="12825" y="4154"/>
                </a:lnTo>
                <a:lnTo>
                  <a:pt x="12825" y="5815"/>
                </a:lnTo>
                <a:lnTo>
                  <a:pt x="12825" y="11631"/>
                </a:lnTo>
                <a:cubicBezTo>
                  <a:pt x="12825" y="12091"/>
                  <a:pt x="12523" y="12462"/>
                  <a:pt x="12150" y="12462"/>
                </a:cubicBezTo>
                <a:cubicBezTo>
                  <a:pt x="12150" y="12462"/>
                  <a:pt x="2025" y="12462"/>
                  <a:pt x="2025" y="12462"/>
                </a:cubicBezTo>
                <a:close/>
                <a:moveTo>
                  <a:pt x="21260" y="10249"/>
                </a:moveTo>
                <a:lnTo>
                  <a:pt x="18560" y="5264"/>
                </a:lnTo>
                <a:cubicBezTo>
                  <a:pt x="18183" y="4569"/>
                  <a:pt x="17553" y="4154"/>
                  <a:pt x="16875" y="4154"/>
                </a:cubicBezTo>
                <a:lnTo>
                  <a:pt x="14175" y="4154"/>
                </a:lnTo>
                <a:lnTo>
                  <a:pt x="14175" y="2492"/>
                </a:lnTo>
                <a:cubicBezTo>
                  <a:pt x="14175" y="1118"/>
                  <a:pt x="13267" y="0"/>
                  <a:pt x="12150" y="0"/>
                </a:cubicBezTo>
                <a:lnTo>
                  <a:pt x="2025" y="0"/>
                </a:lnTo>
                <a:cubicBezTo>
                  <a:pt x="908" y="0"/>
                  <a:pt x="0" y="1118"/>
                  <a:pt x="0" y="2492"/>
                </a:cubicBezTo>
                <a:lnTo>
                  <a:pt x="0" y="11631"/>
                </a:lnTo>
                <a:cubicBezTo>
                  <a:pt x="0" y="13005"/>
                  <a:pt x="908" y="14123"/>
                  <a:pt x="2025" y="14123"/>
                </a:cubicBezTo>
                <a:lnTo>
                  <a:pt x="2026" y="14123"/>
                </a:lnTo>
                <a:lnTo>
                  <a:pt x="2026" y="16616"/>
                </a:lnTo>
                <a:cubicBezTo>
                  <a:pt x="2026" y="17990"/>
                  <a:pt x="2933" y="19108"/>
                  <a:pt x="4050" y="19108"/>
                </a:cubicBezTo>
                <a:lnTo>
                  <a:pt x="4820" y="19108"/>
                </a:lnTo>
                <a:cubicBezTo>
                  <a:pt x="5122" y="20537"/>
                  <a:pt x="6170" y="21600"/>
                  <a:pt x="7425" y="21600"/>
                </a:cubicBezTo>
                <a:cubicBezTo>
                  <a:pt x="8679" y="21600"/>
                  <a:pt x="9727" y="20537"/>
                  <a:pt x="10029" y="19108"/>
                </a:cubicBezTo>
                <a:lnTo>
                  <a:pt x="13595" y="19108"/>
                </a:lnTo>
                <a:cubicBezTo>
                  <a:pt x="13897" y="20537"/>
                  <a:pt x="14945" y="21600"/>
                  <a:pt x="16200" y="21600"/>
                </a:cubicBezTo>
                <a:cubicBezTo>
                  <a:pt x="17454" y="21600"/>
                  <a:pt x="18502" y="20537"/>
                  <a:pt x="18804" y="19108"/>
                </a:cubicBezTo>
                <a:lnTo>
                  <a:pt x="19575" y="19108"/>
                </a:lnTo>
                <a:cubicBezTo>
                  <a:pt x="20692" y="19108"/>
                  <a:pt x="21600" y="17990"/>
                  <a:pt x="21600" y="16616"/>
                </a:cubicBezTo>
                <a:lnTo>
                  <a:pt x="21600" y="11631"/>
                </a:lnTo>
                <a:cubicBezTo>
                  <a:pt x="21600" y="11137"/>
                  <a:pt x="21483" y="10659"/>
                  <a:pt x="21260" y="10249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6002" tIns="16002" rIns="16002" bIns="16002" anchor="ctr"/>
          <a:lstStyle/>
          <a:p>
            <a:pPr defTabSz="19202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dirty="0"/>
          </a:p>
        </p:txBody>
      </p:sp>
      <p:sp>
        <p:nvSpPr>
          <p:cNvPr id="9" name="Shape 4958"/>
          <p:cNvSpPr/>
          <p:nvPr/>
        </p:nvSpPr>
        <p:spPr>
          <a:xfrm flipV="1">
            <a:off x="7356160" y="1940860"/>
            <a:ext cx="1179057" cy="1"/>
          </a:xfrm>
          <a:prstGeom prst="line">
            <a:avLst/>
          </a:prstGeom>
          <a:ln w="3175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3200"/>
          </a:p>
        </p:txBody>
      </p:sp>
      <p:grpSp>
        <p:nvGrpSpPr>
          <p:cNvPr id="10" name="Group 4961"/>
          <p:cNvGrpSpPr/>
          <p:nvPr/>
        </p:nvGrpSpPr>
        <p:grpSpPr>
          <a:xfrm>
            <a:off x="6545640" y="1447800"/>
            <a:ext cx="984393" cy="986120"/>
            <a:chOff x="0" y="0"/>
            <a:chExt cx="1972236" cy="1972236"/>
          </a:xfrm>
        </p:grpSpPr>
        <p:sp>
          <p:nvSpPr>
            <p:cNvPr id="11" name="Shape 4959"/>
            <p:cNvSpPr/>
            <p:nvPr/>
          </p:nvSpPr>
          <p:spPr>
            <a:xfrm>
              <a:off x="0" y="0"/>
              <a:ext cx="1972236" cy="1972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12" name="Shape 4960"/>
            <p:cNvSpPr/>
            <p:nvPr/>
          </p:nvSpPr>
          <p:spPr>
            <a:xfrm>
              <a:off x="286701" y="286699"/>
              <a:ext cx="1398836" cy="13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sp>
        <p:nvSpPr>
          <p:cNvPr id="13" name="Shape 4962"/>
          <p:cNvSpPr/>
          <p:nvPr/>
        </p:nvSpPr>
        <p:spPr>
          <a:xfrm flipV="1">
            <a:off x="3579872" y="1940860"/>
            <a:ext cx="1186718" cy="1"/>
          </a:xfrm>
          <a:prstGeom prst="line">
            <a:avLst/>
          </a:prstGeom>
          <a:ln w="3175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4" name="Shape 4963"/>
          <p:cNvSpPr/>
          <p:nvPr/>
        </p:nvSpPr>
        <p:spPr>
          <a:xfrm>
            <a:off x="5420982" y="1940860"/>
            <a:ext cx="1301950" cy="1"/>
          </a:xfrm>
          <a:prstGeom prst="line">
            <a:avLst/>
          </a:prstGeom>
          <a:ln w="3175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3200"/>
          </a:p>
        </p:txBody>
      </p:sp>
      <p:grpSp>
        <p:nvGrpSpPr>
          <p:cNvPr id="15" name="Group 4966"/>
          <p:cNvGrpSpPr/>
          <p:nvPr/>
        </p:nvGrpSpPr>
        <p:grpSpPr>
          <a:xfrm>
            <a:off x="4625403" y="1447801"/>
            <a:ext cx="984393" cy="986119"/>
            <a:chOff x="0" y="0"/>
            <a:chExt cx="1972235" cy="1972235"/>
          </a:xfrm>
        </p:grpSpPr>
        <p:sp>
          <p:nvSpPr>
            <p:cNvPr id="16" name="Shape 4964"/>
            <p:cNvSpPr/>
            <p:nvPr/>
          </p:nvSpPr>
          <p:spPr>
            <a:xfrm>
              <a:off x="0" y="0"/>
              <a:ext cx="1972236" cy="1972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17" name="Shape 4965"/>
            <p:cNvSpPr/>
            <p:nvPr/>
          </p:nvSpPr>
          <p:spPr>
            <a:xfrm>
              <a:off x="286700" y="286700"/>
              <a:ext cx="1398835" cy="139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sp>
        <p:nvSpPr>
          <p:cNvPr id="19" name="Shape 4967"/>
          <p:cNvSpPr/>
          <p:nvPr/>
        </p:nvSpPr>
        <p:spPr>
          <a:xfrm>
            <a:off x="1447800" y="1940860"/>
            <a:ext cx="1371600" cy="1"/>
          </a:xfrm>
          <a:prstGeom prst="line">
            <a:avLst/>
          </a:prstGeom>
          <a:ln w="317500">
            <a:solidFill>
              <a:srgbClr val="1B2D4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20" name="Shape 4968"/>
          <p:cNvSpPr/>
          <p:nvPr/>
        </p:nvSpPr>
        <p:spPr>
          <a:xfrm>
            <a:off x="9127843" y="1938547"/>
            <a:ext cx="744125" cy="2695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9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 w="3175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3200"/>
          </a:p>
        </p:txBody>
      </p:sp>
      <p:grpSp>
        <p:nvGrpSpPr>
          <p:cNvPr id="24" name="Group 4977"/>
          <p:cNvGrpSpPr/>
          <p:nvPr/>
        </p:nvGrpSpPr>
        <p:grpSpPr>
          <a:xfrm>
            <a:off x="2764311" y="1447801"/>
            <a:ext cx="984393" cy="986119"/>
            <a:chOff x="0" y="0"/>
            <a:chExt cx="1972235" cy="1972235"/>
          </a:xfrm>
        </p:grpSpPr>
        <p:sp>
          <p:nvSpPr>
            <p:cNvPr id="25" name="Shape 4975"/>
            <p:cNvSpPr/>
            <p:nvPr/>
          </p:nvSpPr>
          <p:spPr>
            <a:xfrm>
              <a:off x="0" y="0"/>
              <a:ext cx="1972236" cy="1972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26" name="Shape 4976"/>
            <p:cNvSpPr/>
            <p:nvPr/>
          </p:nvSpPr>
          <p:spPr>
            <a:xfrm>
              <a:off x="286700" y="286700"/>
              <a:ext cx="1398836" cy="139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sp>
        <p:nvSpPr>
          <p:cNvPr id="27" name="Shape 4978"/>
          <p:cNvSpPr/>
          <p:nvPr/>
        </p:nvSpPr>
        <p:spPr>
          <a:xfrm>
            <a:off x="2590800" y="2438400"/>
            <a:ext cx="1301950" cy="699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1600" b="1" dirty="0">
                <a:solidFill>
                  <a:srgbClr val="1B2D40"/>
                </a:solidFill>
                <a:latin typeface="Lato Black"/>
                <a:ea typeface="Lato Black"/>
                <a:cs typeface="Lato Black"/>
                <a:sym typeface="Lato Black"/>
              </a:rPr>
              <a:t>8 </a:t>
            </a:r>
            <a:r>
              <a:rPr lang="en-US" sz="1600" b="1" dirty="0" err="1">
                <a:solidFill>
                  <a:srgbClr val="1B2D40"/>
                </a:solidFill>
                <a:latin typeface="Lato Black"/>
                <a:ea typeface="Lato Black"/>
                <a:cs typeface="Lato Black"/>
                <a:sym typeface="Lato Black"/>
              </a:rPr>
              <a:t>nos</a:t>
            </a:r>
            <a:r>
              <a:rPr lang="en-US" sz="1600" b="1" dirty="0">
                <a:solidFill>
                  <a:srgbClr val="1B2D40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1400" dirty="0">
                <a:solidFill>
                  <a:srgbClr val="1B2D40"/>
                </a:solidFill>
                <a:latin typeface="Lato Black"/>
                <a:ea typeface="Lato Black"/>
                <a:cs typeface="Lato Black"/>
                <a:sym typeface="Lato Black"/>
              </a:rPr>
              <a:t>of components delivered</a:t>
            </a:r>
            <a:endParaRPr sz="1100" dirty="0">
              <a:solidFill>
                <a:srgbClr val="1B2D4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" name="Shape 4980"/>
          <p:cNvSpPr/>
          <p:nvPr/>
        </p:nvSpPr>
        <p:spPr>
          <a:xfrm>
            <a:off x="7801122" y="4628676"/>
            <a:ext cx="1158462" cy="1"/>
          </a:xfrm>
          <a:prstGeom prst="line">
            <a:avLst/>
          </a:prstGeom>
          <a:ln w="3175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30" name="Shape 4981"/>
          <p:cNvSpPr/>
          <p:nvPr/>
        </p:nvSpPr>
        <p:spPr>
          <a:xfrm>
            <a:off x="6058712" y="4628676"/>
            <a:ext cx="1301950" cy="1"/>
          </a:xfrm>
          <a:prstGeom prst="line">
            <a:avLst/>
          </a:prstGeom>
          <a:ln w="3175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31" name="Shape 4982"/>
          <p:cNvSpPr/>
          <p:nvPr/>
        </p:nvSpPr>
        <p:spPr>
          <a:xfrm>
            <a:off x="4608622" y="4628676"/>
            <a:ext cx="1186718" cy="1"/>
          </a:xfrm>
          <a:prstGeom prst="line">
            <a:avLst/>
          </a:prstGeom>
          <a:ln w="317500">
            <a:solidFill>
              <a:srgbClr val="8892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3200"/>
          </a:p>
        </p:txBody>
      </p:sp>
      <p:grpSp>
        <p:nvGrpSpPr>
          <p:cNvPr id="32" name="Group 4985"/>
          <p:cNvGrpSpPr/>
          <p:nvPr/>
        </p:nvGrpSpPr>
        <p:grpSpPr>
          <a:xfrm>
            <a:off x="8347588" y="1447801"/>
            <a:ext cx="984393" cy="986119"/>
            <a:chOff x="0" y="0"/>
            <a:chExt cx="1972235" cy="1972235"/>
          </a:xfrm>
        </p:grpSpPr>
        <p:sp>
          <p:nvSpPr>
            <p:cNvPr id="33" name="Shape 4983"/>
            <p:cNvSpPr/>
            <p:nvPr/>
          </p:nvSpPr>
          <p:spPr>
            <a:xfrm>
              <a:off x="0" y="0"/>
              <a:ext cx="1972236" cy="1972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34" name="Shape 4984"/>
            <p:cNvSpPr/>
            <p:nvPr/>
          </p:nvSpPr>
          <p:spPr>
            <a:xfrm>
              <a:off x="286700" y="286700"/>
              <a:ext cx="1398835" cy="139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sp>
        <p:nvSpPr>
          <p:cNvPr id="35" name="Shape 4986"/>
          <p:cNvSpPr/>
          <p:nvPr/>
        </p:nvSpPr>
        <p:spPr>
          <a:xfrm>
            <a:off x="2438400" y="1857812"/>
            <a:ext cx="263364" cy="19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110000"/>
              </a:lnSpc>
              <a:defRPr sz="2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chemeClr val="bg2"/>
                </a:solidFill>
              </a:rPr>
              <a:t>01</a:t>
            </a:r>
          </a:p>
        </p:txBody>
      </p:sp>
      <p:sp>
        <p:nvSpPr>
          <p:cNvPr id="36" name="Shape 4987"/>
          <p:cNvSpPr/>
          <p:nvPr/>
        </p:nvSpPr>
        <p:spPr>
          <a:xfrm>
            <a:off x="4272374" y="1857812"/>
            <a:ext cx="263364" cy="19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110000"/>
              </a:lnSpc>
              <a:defRPr sz="2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chemeClr val="bg2"/>
                </a:solidFill>
              </a:rPr>
              <a:t>02</a:t>
            </a:r>
          </a:p>
        </p:txBody>
      </p:sp>
      <p:sp>
        <p:nvSpPr>
          <p:cNvPr id="37" name="Shape 4988"/>
          <p:cNvSpPr/>
          <p:nvPr/>
        </p:nvSpPr>
        <p:spPr>
          <a:xfrm>
            <a:off x="6191662" y="1857812"/>
            <a:ext cx="263364" cy="19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110000"/>
              </a:lnSpc>
              <a:defRPr sz="2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chemeClr val="bg2"/>
                </a:solidFill>
              </a:rPr>
              <a:t>03</a:t>
            </a:r>
          </a:p>
        </p:txBody>
      </p:sp>
      <p:sp>
        <p:nvSpPr>
          <p:cNvPr id="38" name="Shape 4989"/>
          <p:cNvSpPr/>
          <p:nvPr/>
        </p:nvSpPr>
        <p:spPr>
          <a:xfrm>
            <a:off x="8010481" y="1857812"/>
            <a:ext cx="263364" cy="19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110000"/>
              </a:lnSpc>
              <a:defRPr sz="2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chemeClr val="bg2"/>
                </a:solidFill>
              </a:rPr>
              <a:t>04</a:t>
            </a:r>
          </a:p>
        </p:txBody>
      </p:sp>
      <p:sp>
        <p:nvSpPr>
          <p:cNvPr id="39" name="Shape 4990"/>
          <p:cNvSpPr/>
          <p:nvPr/>
        </p:nvSpPr>
        <p:spPr>
          <a:xfrm>
            <a:off x="4443857" y="2438400"/>
            <a:ext cx="1301950" cy="699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1600" b="1" dirty="0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rPr>
              <a:t>29 </a:t>
            </a:r>
            <a:r>
              <a:rPr lang="en-US" sz="1600" b="1" dirty="0" err="1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rPr>
              <a:t>nos</a:t>
            </a:r>
            <a:r>
              <a:rPr lang="en-US" sz="1600" b="1" dirty="0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rPr>
              <a:t>of components delivered</a:t>
            </a:r>
            <a:endParaRPr sz="1400" dirty="0">
              <a:solidFill>
                <a:srgbClr val="1B2D4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" name="Shape 4991"/>
          <p:cNvSpPr/>
          <p:nvPr/>
        </p:nvSpPr>
        <p:spPr>
          <a:xfrm>
            <a:off x="6386860" y="2438400"/>
            <a:ext cx="1301950" cy="699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1600" b="1" dirty="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37 </a:t>
            </a:r>
            <a:r>
              <a:rPr lang="en-US" sz="1600" b="1" dirty="0" err="1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nos</a:t>
            </a:r>
            <a:r>
              <a:rPr lang="en-US" sz="1600" b="1" dirty="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of components delivered</a:t>
            </a:r>
            <a:endParaRPr sz="1400" dirty="0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" name="Shape 4992"/>
          <p:cNvSpPr/>
          <p:nvPr/>
        </p:nvSpPr>
        <p:spPr>
          <a:xfrm>
            <a:off x="8220423" y="2438400"/>
            <a:ext cx="1301950" cy="699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1600" b="1" dirty="0">
                <a:solidFill>
                  <a:schemeClr val="accent3"/>
                </a:solidFill>
                <a:latin typeface="Lato Black"/>
                <a:ea typeface="Lato Black"/>
                <a:cs typeface="Lato Black"/>
                <a:sym typeface="Lato Black"/>
              </a:rPr>
              <a:t>8 </a:t>
            </a:r>
            <a:r>
              <a:rPr lang="en-US" sz="1600" b="1" dirty="0" err="1">
                <a:solidFill>
                  <a:schemeClr val="accent3"/>
                </a:solidFill>
                <a:latin typeface="Lato Black"/>
                <a:ea typeface="Lato Black"/>
                <a:cs typeface="Lato Black"/>
                <a:sym typeface="Lato Black"/>
              </a:rPr>
              <a:t>nos</a:t>
            </a:r>
            <a:r>
              <a:rPr lang="en-US" sz="1600" b="1" dirty="0">
                <a:solidFill>
                  <a:schemeClr val="accent3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1400" dirty="0">
                <a:solidFill>
                  <a:schemeClr val="accent3"/>
                </a:solidFill>
                <a:latin typeface="Lato Black"/>
                <a:ea typeface="Lato Black"/>
                <a:cs typeface="Lato Black"/>
                <a:sym typeface="Lato Black"/>
              </a:rPr>
              <a:t>of components delivered</a:t>
            </a:r>
            <a:endParaRPr sz="1400" dirty="0">
              <a:solidFill>
                <a:srgbClr val="1B2D4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2" name="Group 4995"/>
          <p:cNvGrpSpPr/>
          <p:nvPr/>
        </p:nvGrpSpPr>
        <p:grpSpPr>
          <a:xfrm>
            <a:off x="7183370" y="4127501"/>
            <a:ext cx="984393" cy="986119"/>
            <a:chOff x="0" y="0"/>
            <a:chExt cx="1972235" cy="1972235"/>
          </a:xfrm>
        </p:grpSpPr>
        <p:sp>
          <p:nvSpPr>
            <p:cNvPr id="43" name="Shape 4993"/>
            <p:cNvSpPr/>
            <p:nvPr/>
          </p:nvSpPr>
          <p:spPr>
            <a:xfrm>
              <a:off x="0" y="0"/>
              <a:ext cx="1972236" cy="1972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44" name="Shape 4994"/>
            <p:cNvSpPr/>
            <p:nvPr/>
          </p:nvSpPr>
          <p:spPr>
            <a:xfrm>
              <a:off x="286700" y="286701"/>
              <a:ext cx="1398835" cy="13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grpSp>
        <p:nvGrpSpPr>
          <p:cNvPr id="45" name="Group 4998"/>
          <p:cNvGrpSpPr/>
          <p:nvPr/>
        </p:nvGrpSpPr>
        <p:grpSpPr>
          <a:xfrm>
            <a:off x="5515546" y="4127501"/>
            <a:ext cx="984393" cy="986119"/>
            <a:chOff x="0" y="0"/>
            <a:chExt cx="1972235" cy="1972235"/>
          </a:xfrm>
        </p:grpSpPr>
        <p:sp>
          <p:nvSpPr>
            <p:cNvPr id="46" name="Shape 4996"/>
            <p:cNvSpPr/>
            <p:nvPr/>
          </p:nvSpPr>
          <p:spPr>
            <a:xfrm>
              <a:off x="0" y="0"/>
              <a:ext cx="1972236" cy="1972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47" name="Shape 4997"/>
            <p:cNvSpPr/>
            <p:nvPr/>
          </p:nvSpPr>
          <p:spPr>
            <a:xfrm>
              <a:off x="286700" y="286701"/>
              <a:ext cx="1398835" cy="13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grpSp>
        <p:nvGrpSpPr>
          <p:cNvPr id="48" name="Group 5001"/>
          <p:cNvGrpSpPr/>
          <p:nvPr/>
        </p:nvGrpSpPr>
        <p:grpSpPr>
          <a:xfrm>
            <a:off x="3793061" y="4127501"/>
            <a:ext cx="984393" cy="986119"/>
            <a:chOff x="0" y="0"/>
            <a:chExt cx="1972235" cy="1972235"/>
          </a:xfrm>
        </p:grpSpPr>
        <p:sp>
          <p:nvSpPr>
            <p:cNvPr id="49" name="Shape 4999"/>
            <p:cNvSpPr/>
            <p:nvPr/>
          </p:nvSpPr>
          <p:spPr>
            <a:xfrm>
              <a:off x="0" y="0"/>
              <a:ext cx="1972236" cy="1972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892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50" name="Shape 5000"/>
            <p:cNvSpPr/>
            <p:nvPr/>
          </p:nvSpPr>
          <p:spPr>
            <a:xfrm>
              <a:off x="286700" y="286701"/>
              <a:ext cx="1398836" cy="13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sp>
        <p:nvSpPr>
          <p:cNvPr id="51" name="Shape 5002"/>
          <p:cNvSpPr/>
          <p:nvPr/>
        </p:nvSpPr>
        <p:spPr>
          <a:xfrm>
            <a:off x="3564632" y="5147003"/>
            <a:ext cx="1301950" cy="699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1600" b="1" dirty="0">
                <a:solidFill>
                  <a:srgbClr val="88929B"/>
                </a:solidFill>
                <a:latin typeface="Lato Black"/>
                <a:ea typeface="Lato Black"/>
                <a:cs typeface="Lato Black"/>
                <a:sym typeface="Lato Black"/>
              </a:rPr>
              <a:t>62 </a:t>
            </a:r>
            <a:r>
              <a:rPr lang="en-US" sz="1600" b="1" dirty="0" err="1">
                <a:solidFill>
                  <a:srgbClr val="88929B"/>
                </a:solidFill>
                <a:latin typeface="Lato Black"/>
                <a:ea typeface="Lato Black"/>
                <a:cs typeface="Lato Black"/>
                <a:sym typeface="Lato Black"/>
              </a:rPr>
              <a:t>nos</a:t>
            </a:r>
            <a:r>
              <a:rPr lang="en-US" sz="1600" b="1" dirty="0">
                <a:solidFill>
                  <a:srgbClr val="88929B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1400" dirty="0">
                <a:solidFill>
                  <a:srgbClr val="88929B"/>
                </a:solidFill>
                <a:latin typeface="Lato Black"/>
                <a:ea typeface="Lato Black"/>
                <a:cs typeface="Lato Black"/>
                <a:sym typeface="Lato Black"/>
              </a:rPr>
              <a:t>of components will be deliver</a:t>
            </a:r>
            <a:endParaRPr sz="1400" dirty="0">
              <a:solidFill>
                <a:srgbClr val="88929B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lvl="0" algn="ctr">
              <a:lnSpc>
                <a:spcPct val="110000"/>
              </a:lnSpc>
              <a:defRPr sz="1800"/>
            </a:pPr>
            <a:endParaRPr sz="1400" b="1" dirty="0">
              <a:solidFill>
                <a:srgbClr val="1B2D4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52" name="Group 5005"/>
          <p:cNvGrpSpPr/>
          <p:nvPr/>
        </p:nvGrpSpPr>
        <p:grpSpPr>
          <a:xfrm>
            <a:off x="8771956" y="4127501"/>
            <a:ext cx="984393" cy="986119"/>
            <a:chOff x="0" y="0"/>
            <a:chExt cx="1972235" cy="1972235"/>
          </a:xfrm>
        </p:grpSpPr>
        <p:sp>
          <p:nvSpPr>
            <p:cNvPr id="53" name="Shape 5003"/>
            <p:cNvSpPr/>
            <p:nvPr/>
          </p:nvSpPr>
          <p:spPr>
            <a:xfrm>
              <a:off x="0" y="0"/>
              <a:ext cx="1972236" cy="1972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54" name="Shape 5004"/>
            <p:cNvSpPr/>
            <p:nvPr/>
          </p:nvSpPr>
          <p:spPr>
            <a:xfrm>
              <a:off x="286700" y="286701"/>
              <a:ext cx="1398835" cy="13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sp>
        <p:nvSpPr>
          <p:cNvPr id="55" name="Shape 5006"/>
          <p:cNvSpPr/>
          <p:nvPr/>
        </p:nvSpPr>
        <p:spPr>
          <a:xfrm>
            <a:off x="5327450" y="5147003"/>
            <a:ext cx="1301950" cy="699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1600" b="1" dirty="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60 </a:t>
            </a:r>
            <a:r>
              <a:rPr lang="en-US" sz="1600" b="1" dirty="0" err="1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nos</a:t>
            </a:r>
            <a:r>
              <a:rPr lang="en-US" sz="1600" b="1" dirty="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of components will be deliver</a:t>
            </a:r>
            <a:endParaRPr sz="1400" dirty="0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6" name="Shape 5007"/>
          <p:cNvSpPr/>
          <p:nvPr/>
        </p:nvSpPr>
        <p:spPr>
          <a:xfrm>
            <a:off x="7003850" y="5147003"/>
            <a:ext cx="1301950" cy="699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1600" b="1" dirty="0">
                <a:solidFill>
                  <a:schemeClr val="accent3"/>
                </a:solidFill>
                <a:latin typeface="Lato Black"/>
                <a:ea typeface="Lato Black"/>
                <a:cs typeface="Lato Black"/>
                <a:sym typeface="Lato Black"/>
              </a:rPr>
              <a:t>56 </a:t>
            </a:r>
            <a:r>
              <a:rPr lang="en-US" sz="1600" b="1" dirty="0" err="1">
                <a:solidFill>
                  <a:schemeClr val="accent3"/>
                </a:solidFill>
                <a:latin typeface="Lato Black"/>
                <a:ea typeface="Lato Black"/>
                <a:cs typeface="Lato Black"/>
                <a:sym typeface="Lato Black"/>
              </a:rPr>
              <a:t>nos</a:t>
            </a:r>
            <a:r>
              <a:rPr lang="en-US" sz="1600" b="1" dirty="0">
                <a:solidFill>
                  <a:schemeClr val="accent3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1400" dirty="0">
                <a:solidFill>
                  <a:schemeClr val="accent3"/>
                </a:solidFill>
                <a:latin typeface="Lato Black"/>
                <a:ea typeface="Lato Black"/>
                <a:cs typeface="Lato Black"/>
                <a:sym typeface="Lato Black"/>
              </a:rPr>
              <a:t>of components delivered</a:t>
            </a:r>
            <a:endParaRPr sz="1400" dirty="0">
              <a:solidFill>
                <a:schemeClr val="accent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7" name="Shape 5008"/>
          <p:cNvSpPr/>
          <p:nvPr/>
        </p:nvSpPr>
        <p:spPr>
          <a:xfrm>
            <a:off x="8604050" y="5147003"/>
            <a:ext cx="1301950" cy="699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1600" b="1" dirty="0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rPr>
              <a:t>55 </a:t>
            </a:r>
            <a:r>
              <a:rPr lang="en-US" sz="1600" b="1" dirty="0" err="1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rPr>
              <a:t>nos</a:t>
            </a:r>
            <a:r>
              <a:rPr lang="en-US" sz="1600" b="1" dirty="0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rPr>
              <a:t>of components delivered</a:t>
            </a:r>
            <a:endParaRPr sz="1400" dirty="0">
              <a:solidFill>
                <a:schemeClr val="accen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4" name="Shape 5015"/>
          <p:cNvSpPr/>
          <p:nvPr/>
        </p:nvSpPr>
        <p:spPr>
          <a:xfrm>
            <a:off x="4062204" y="4414324"/>
            <a:ext cx="446109" cy="363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6616"/>
                </a:moveTo>
                <a:cubicBezTo>
                  <a:pt x="20250" y="17075"/>
                  <a:pt x="19948" y="17446"/>
                  <a:pt x="19575" y="17446"/>
                </a:cubicBezTo>
                <a:lnTo>
                  <a:pt x="18804" y="17446"/>
                </a:lnTo>
                <a:cubicBezTo>
                  <a:pt x="18502" y="16017"/>
                  <a:pt x="17454" y="14954"/>
                  <a:pt x="16200" y="14954"/>
                </a:cubicBezTo>
                <a:cubicBezTo>
                  <a:pt x="14945" y="14954"/>
                  <a:pt x="13897" y="16017"/>
                  <a:pt x="13595" y="17446"/>
                </a:cubicBezTo>
                <a:lnTo>
                  <a:pt x="10029" y="17446"/>
                </a:lnTo>
                <a:cubicBezTo>
                  <a:pt x="9727" y="16017"/>
                  <a:pt x="8679" y="14954"/>
                  <a:pt x="7425" y="14954"/>
                </a:cubicBezTo>
                <a:cubicBezTo>
                  <a:pt x="6170" y="14954"/>
                  <a:pt x="5122" y="16017"/>
                  <a:pt x="4820" y="17446"/>
                </a:cubicBezTo>
                <a:lnTo>
                  <a:pt x="4050" y="17446"/>
                </a:lnTo>
                <a:cubicBezTo>
                  <a:pt x="3677" y="17446"/>
                  <a:pt x="3375" y="17075"/>
                  <a:pt x="3375" y="16616"/>
                </a:cubicBezTo>
                <a:lnTo>
                  <a:pt x="3375" y="14123"/>
                </a:lnTo>
                <a:lnTo>
                  <a:pt x="12150" y="14123"/>
                </a:lnTo>
                <a:cubicBezTo>
                  <a:pt x="13267" y="14123"/>
                  <a:pt x="14175" y="13005"/>
                  <a:pt x="14175" y="11631"/>
                </a:cubicBezTo>
                <a:lnTo>
                  <a:pt x="14175" y="5815"/>
                </a:lnTo>
                <a:lnTo>
                  <a:pt x="16875" y="5815"/>
                </a:lnTo>
                <a:cubicBezTo>
                  <a:pt x="17101" y="5815"/>
                  <a:pt x="17311" y="5954"/>
                  <a:pt x="17437" y="6185"/>
                </a:cubicBezTo>
                <a:lnTo>
                  <a:pt x="20136" y="11170"/>
                </a:lnTo>
                <a:cubicBezTo>
                  <a:pt x="20211" y="11306"/>
                  <a:pt x="20250" y="11467"/>
                  <a:pt x="20250" y="11631"/>
                </a:cubicBezTo>
                <a:cubicBezTo>
                  <a:pt x="20250" y="11631"/>
                  <a:pt x="20250" y="16616"/>
                  <a:pt x="20250" y="16616"/>
                </a:cubicBezTo>
                <a:close/>
                <a:moveTo>
                  <a:pt x="16200" y="19938"/>
                </a:moveTo>
                <a:cubicBezTo>
                  <a:pt x="15455" y="19938"/>
                  <a:pt x="14850" y="19194"/>
                  <a:pt x="14850" y="18277"/>
                </a:cubicBezTo>
                <a:cubicBezTo>
                  <a:pt x="14850" y="17360"/>
                  <a:pt x="15455" y="16616"/>
                  <a:pt x="16200" y="16616"/>
                </a:cubicBezTo>
                <a:cubicBezTo>
                  <a:pt x="16945" y="16616"/>
                  <a:pt x="17550" y="17360"/>
                  <a:pt x="17550" y="18277"/>
                </a:cubicBezTo>
                <a:cubicBezTo>
                  <a:pt x="17550" y="19194"/>
                  <a:pt x="16945" y="19938"/>
                  <a:pt x="16200" y="19938"/>
                </a:cubicBezTo>
                <a:moveTo>
                  <a:pt x="7425" y="19938"/>
                </a:moveTo>
                <a:cubicBezTo>
                  <a:pt x="6680" y="19938"/>
                  <a:pt x="6075" y="19194"/>
                  <a:pt x="6075" y="18277"/>
                </a:cubicBezTo>
                <a:cubicBezTo>
                  <a:pt x="6075" y="17360"/>
                  <a:pt x="6680" y="16616"/>
                  <a:pt x="7425" y="16616"/>
                </a:cubicBezTo>
                <a:cubicBezTo>
                  <a:pt x="8171" y="16616"/>
                  <a:pt x="8775" y="17360"/>
                  <a:pt x="8775" y="18277"/>
                </a:cubicBezTo>
                <a:cubicBezTo>
                  <a:pt x="8775" y="19194"/>
                  <a:pt x="8171" y="19938"/>
                  <a:pt x="7425" y="19938"/>
                </a:cubicBezTo>
                <a:moveTo>
                  <a:pt x="2025" y="12462"/>
                </a:moveTo>
                <a:cubicBezTo>
                  <a:pt x="1652" y="12462"/>
                  <a:pt x="1350" y="12091"/>
                  <a:pt x="1350" y="11631"/>
                </a:cubicBezTo>
                <a:lnTo>
                  <a:pt x="1350" y="2492"/>
                </a:lnTo>
                <a:cubicBezTo>
                  <a:pt x="1350" y="2033"/>
                  <a:pt x="1652" y="1662"/>
                  <a:pt x="2025" y="1662"/>
                </a:cubicBezTo>
                <a:lnTo>
                  <a:pt x="12150" y="1662"/>
                </a:lnTo>
                <a:cubicBezTo>
                  <a:pt x="12523" y="1662"/>
                  <a:pt x="12825" y="2033"/>
                  <a:pt x="12825" y="2492"/>
                </a:cubicBezTo>
                <a:lnTo>
                  <a:pt x="12825" y="4154"/>
                </a:lnTo>
                <a:lnTo>
                  <a:pt x="12825" y="5815"/>
                </a:lnTo>
                <a:lnTo>
                  <a:pt x="12825" y="11631"/>
                </a:lnTo>
                <a:cubicBezTo>
                  <a:pt x="12825" y="12091"/>
                  <a:pt x="12523" y="12462"/>
                  <a:pt x="12150" y="12462"/>
                </a:cubicBezTo>
                <a:cubicBezTo>
                  <a:pt x="12150" y="12462"/>
                  <a:pt x="2025" y="12462"/>
                  <a:pt x="2025" y="12462"/>
                </a:cubicBezTo>
                <a:close/>
                <a:moveTo>
                  <a:pt x="21260" y="10249"/>
                </a:moveTo>
                <a:lnTo>
                  <a:pt x="18560" y="5264"/>
                </a:lnTo>
                <a:cubicBezTo>
                  <a:pt x="18183" y="4569"/>
                  <a:pt x="17553" y="4154"/>
                  <a:pt x="16875" y="4154"/>
                </a:cubicBezTo>
                <a:lnTo>
                  <a:pt x="14175" y="4154"/>
                </a:lnTo>
                <a:lnTo>
                  <a:pt x="14175" y="2492"/>
                </a:lnTo>
                <a:cubicBezTo>
                  <a:pt x="14175" y="1118"/>
                  <a:pt x="13267" y="0"/>
                  <a:pt x="12150" y="0"/>
                </a:cubicBezTo>
                <a:lnTo>
                  <a:pt x="2025" y="0"/>
                </a:lnTo>
                <a:cubicBezTo>
                  <a:pt x="908" y="0"/>
                  <a:pt x="0" y="1118"/>
                  <a:pt x="0" y="2492"/>
                </a:cubicBezTo>
                <a:lnTo>
                  <a:pt x="0" y="11631"/>
                </a:lnTo>
                <a:cubicBezTo>
                  <a:pt x="0" y="13005"/>
                  <a:pt x="908" y="14123"/>
                  <a:pt x="2025" y="14123"/>
                </a:cubicBezTo>
                <a:lnTo>
                  <a:pt x="2026" y="14123"/>
                </a:lnTo>
                <a:lnTo>
                  <a:pt x="2026" y="16616"/>
                </a:lnTo>
                <a:cubicBezTo>
                  <a:pt x="2026" y="17990"/>
                  <a:pt x="2933" y="19108"/>
                  <a:pt x="4050" y="19108"/>
                </a:cubicBezTo>
                <a:lnTo>
                  <a:pt x="4820" y="19108"/>
                </a:lnTo>
                <a:cubicBezTo>
                  <a:pt x="5122" y="20537"/>
                  <a:pt x="6170" y="21600"/>
                  <a:pt x="7425" y="21600"/>
                </a:cubicBezTo>
                <a:cubicBezTo>
                  <a:pt x="8679" y="21600"/>
                  <a:pt x="9727" y="20537"/>
                  <a:pt x="10029" y="19108"/>
                </a:cubicBezTo>
                <a:lnTo>
                  <a:pt x="13595" y="19108"/>
                </a:lnTo>
                <a:cubicBezTo>
                  <a:pt x="13897" y="20537"/>
                  <a:pt x="14945" y="21600"/>
                  <a:pt x="16200" y="21600"/>
                </a:cubicBezTo>
                <a:cubicBezTo>
                  <a:pt x="17454" y="21600"/>
                  <a:pt x="18502" y="20537"/>
                  <a:pt x="18804" y="19108"/>
                </a:cubicBezTo>
                <a:lnTo>
                  <a:pt x="19575" y="19108"/>
                </a:lnTo>
                <a:cubicBezTo>
                  <a:pt x="20692" y="19108"/>
                  <a:pt x="21600" y="17990"/>
                  <a:pt x="21600" y="16616"/>
                </a:cubicBezTo>
                <a:lnTo>
                  <a:pt x="21600" y="11631"/>
                </a:lnTo>
                <a:cubicBezTo>
                  <a:pt x="21600" y="11137"/>
                  <a:pt x="21483" y="10659"/>
                  <a:pt x="21260" y="10249"/>
                </a:cubicBezTo>
              </a:path>
            </a:pathLst>
          </a:custGeom>
          <a:solidFill>
            <a:srgbClr val="88929B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9202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/>
          </a:p>
        </p:txBody>
      </p:sp>
      <p:sp>
        <p:nvSpPr>
          <p:cNvPr id="65" name="Shape 5016"/>
          <p:cNvSpPr/>
          <p:nvPr/>
        </p:nvSpPr>
        <p:spPr>
          <a:xfrm>
            <a:off x="4727736" y="4541092"/>
            <a:ext cx="263364" cy="19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110000"/>
              </a:lnSpc>
              <a:defRPr sz="2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chemeClr val="bg2"/>
                </a:solidFill>
              </a:rPr>
              <a:t>08</a:t>
            </a:r>
          </a:p>
        </p:txBody>
      </p:sp>
      <p:sp>
        <p:nvSpPr>
          <p:cNvPr id="66" name="Shape 5017"/>
          <p:cNvSpPr/>
          <p:nvPr/>
        </p:nvSpPr>
        <p:spPr>
          <a:xfrm>
            <a:off x="6456029" y="4541092"/>
            <a:ext cx="263364" cy="19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110000"/>
              </a:lnSpc>
              <a:defRPr sz="2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chemeClr val="bg2"/>
                </a:solidFill>
              </a:rPr>
              <a:t>07</a:t>
            </a:r>
          </a:p>
        </p:txBody>
      </p:sp>
      <p:sp>
        <p:nvSpPr>
          <p:cNvPr id="67" name="Shape 5018"/>
          <p:cNvSpPr/>
          <p:nvPr/>
        </p:nvSpPr>
        <p:spPr>
          <a:xfrm>
            <a:off x="8132429" y="4541092"/>
            <a:ext cx="263364" cy="19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110000"/>
              </a:lnSpc>
              <a:defRPr sz="2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chemeClr val="bg2"/>
                </a:solidFill>
              </a:rPr>
              <a:t>06</a:t>
            </a:r>
          </a:p>
        </p:txBody>
      </p:sp>
      <p:sp>
        <p:nvSpPr>
          <p:cNvPr id="68" name="Shape 5019"/>
          <p:cNvSpPr/>
          <p:nvPr/>
        </p:nvSpPr>
        <p:spPr>
          <a:xfrm>
            <a:off x="9718836" y="4541092"/>
            <a:ext cx="263364" cy="19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110000"/>
              </a:lnSpc>
              <a:defRPr sz="2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chemeClr val="bg2"/>
                </a:solidFill>
              </a:rPr>
              <a:t>05</a:t>
            </a:r>
          </a:p>
        </p:txBody>
      </p:sp>
      <p:grpSp>
        <p:nvGrpSpPr>
          <p:cNvPr id="69" name="Group 5022"/>
          <p:cNvGrpSpPr/>
          <p:nvPr/>
        </p:nvGrpSpPr>
        <p:grpSpPr>
          <a:xfrm>
            <a:off x="2760696" y="838200"/>
            <a:ext cx="1097280" cy="548640"/>
            <a:chOff x="-2" y="-63"/>
            <a:chExt cx="2068854" cy="849198"/>
          </a:xfrm>
        </p:grpSpPr>
        <p:sp>
          <p:nvSpPr>
            <p:cNvPr id="70" name="Shape 5020"/>
            <p:cNvSpPr/>
            <p:nvPr/>
          </p:nvSpPr>
          <p:spPr>
            <a:xfrm rot="16200000">
              <a:off x="539792" y="-539857"/>
              <a:ext cx="849198" cy="192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6" y="0"/>
                  </a:moveTo>
                  <a:cubicBezTo>
                    <a:pt x="6011" y="0"/>
                    <a:pt x="5403" y="256"/>
                    <a:pt x="5403" y="570"/>
                  </a:cubicBezTo>
                  <a:lnTo>
                    <a:pt x="5403" y="8972"/>
                  </a:lnTo>
                  <a:lnTo>
                    <a:pt x="0" y="10107"/>
                  </a:lnTo>
                  <a:lnTo>
                    <a:pt x="5403" y="11243"/>
                  </a:lnTo>
                  <a:lnTo>
                    <a:pt x="5403" y="21034"/>
                  </a:lnTo>
                  <a:cubicBezTo>
                    <a:pt x="5403" y="21349"/>
                    <a:pt x="6011" y="21600"/>
                    <a:pt x="6756" y="21600"/>
                  </a:cubicBezTo>
                  <a:lnTo>
                    <a:pt x="20246" y="21600"/>
                  </a:lnTo>
                  <a:cubicBezTo>
                    <a:pt x="20992" y="21600"/>
                    <a:pt x="21600" y="21349"/>
                    <a:pt x="21600" y="21034"/>
                  </a:cubicBezTo>
                  <a:lnTo>
                    <a:pt x="21600" y="570"/>
                  </a:lnTo>
                  <a:cubicBezTo>
                    <a:pt x="21600" y="256"/>
                    <a:pt x="20992" y="0"/>
                    <a:pt x="20246" y="0"/>
                  </a:cubicBezTo>
                  <a:lnTo>
                    <a:pt x="6756" y="0"/>
                  </a:lnTo>
                  <a:close/>
                </a:path>
              </a:pathLst>
            </a:cu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endParaRPr sz="800" dirty="0"/>
            </a:p>
          </p:txBody>
        </p:sp>
        <p:sp>
          <p:nvSpPr>
            <p:cNvPr id="71" name="Shape 5021"/>
            <p:cNvSpPr/>
            <p:nvPr/>
          </p:nvSpPr>
          <p:spPr>
            <a:xfrm>
              <a:off x="247975" y="69931"/>
              <a:ext cx="1820877" cy="464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10000"/>
                </a:lnSpc>
                <a:defRPr sz="1800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en-US" sz="1600" b="1" dirty="0">
                  <a:solidFill>
                    <a:schemeClr val="bg1"/>
                  </a:solidFill>
                </a:rPr>
                <a:t>11.10.18</a:t>
              </a:r>
              <a:endParaRPr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5025"/>
          <p:cNvGrpSpPr/>
          <p:nvPr/>
        </p:nvGrpSpPr>
        <p:grpSpPr>
          <a:xfrm>
            <a:off x="4571999" y="888658"/>
            <a:ext cx="1097280" cy="548640"/>
            <a:chOff x="-309247" y="-63"/>
            <a:chExt cx="1788717" cy="753666"/>
          </a:xfrm>
        </p:grpSpPr>
        <p:sp>
          <p:nvSpPr>
            <p:cNvPr id="73" name="Shape 5023"/>
            <p:cNvSpPr/>
            <p:nvPr/>
          </p:nvSpPr>
          <p:spPr>
            <a:xfrm rot="16200000">
              <a:off x="208279" y="-517589"/>
              <a:ext cx="753666" cy="178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6" y="0"/>
                  </a:moveTo>
                  <a:cubicBezTo>
                    <a:pt x="6011" y="0"/>
                    <a:pt x="5403" y="256"/>
                    <a:pt x="5403" y="570"/>
                  </a:cubicBezTo>
                  <a:lnTo>
                    <a:pt x="5403" y="8972"/>
                  </a:lnTo>
                  <a:lnTo>
                    <a:pt x="0" y="10107"/>
                  </a:lnTo>
                  <a:lnTo>
                    <a:pt x="5403" y="11243"/>
                  </a:lnTo>
                  <a:lnTo>
                    <a:pt x="5403" y="21034"/>
                  </a:lnTo>
                  <a:cubicBezTo>
                    <a:pt x="5403" y="21349"/>
                    <a:pt x="6011" y="21600"/>
                    <a:pt x="6756" y="21600"/>
                  </a:cubicBezTo>
                  <a:lnTo>
                    <a:pt x="20246" y="21600"/>
                  </a:lnTo>
                  <a:cubicBezTo>
                    <a:pt x="20992" y="21600"/>
                    <a:pt x="21600" y="21349"/>
                    <a:pt x="21600" y="21034"/>
                  </a:cubicBezTo>
                  <a:lnTo>
                    <a:pt x="21600" y="570"/>
                  </a:lnTo>
                  <a:cubicBezTo>
                    <a:pt x="21600" y="256"/>
                    <a:pt x="20992" y="0"/>
                    <a:pt x="20246" y="0"/>
                  </a:cubicBezTo>
                  <a:lnTo>
                    <a:pt x="675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800"/>
            </a:p>
          </p:txBody>
        </p:sp>
        <p:sp>
          <p:nvSpPr>
            <p:cNvPr id="74" name="Shape 5024"/>
            <p:cNvSpPr/>
            <p:nvPr/>
          </p:nvSpPr>
          <p:spPr>
            <a:xfrm>
              <a:off x="-218342" y="73001"/>
              <a:ext cx="164812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10000"/>
                </a:lnSpc>
                <a:defRPr sz="1800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en-US" sz="1600" b="1" dirty="0"/>
                <a:t>18.10.18</a:t>
              </a:r>
              <a:endParaRPr sz="1600" b="1" dirty="0"/>
            </a:p>
          </p:txBody>
        </p:sp>
      </p:grpSp>
      <p:grpSp>
        <p:nvGrpSpPr>
          <p:cNvPr id="75" name="Group 5028"/>
          <p:cNvGrpSpPr/>
          <p:nvPr/>
        </p:nvGrpSpPr>
        <p:grpSpPr>
          <a:xfrm>
            <a:off x="6477000" y="888659"/>
            <a:ext cx="1097280" cy="548640"/>
            <a:chOff x="-1" y="-63"/>
            <a:chExt cx="1788717" cy="753666"/>
          </a:xfrm>
        </p:grpSpPr>
        <p:sp>
          <p:nvSpPr>
            <p:cNvPr id="76" name="Shape 5026"/>
            <p:cNvSpPr/>
            <p:nvPr/>
          </p:nvSpPr>
          <p:spPr>
            <a:xfrm rot="16200000">
              <a:off x="517525" y="-517589"/>
              <a:ext cx="753666" cy="178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6" y="0"/>
                  </a:moveTo>
                  <a:cubicBezTo>
                    <a:pt x="6011" y="0"/>
                    <a:pt x="5403" y="256"/>
                    <a:pt x="5403" y="570"/>
                  </a:cubicBezTo>
                  <a:lnTo>
                    <a:pt x="5403" y="8972"/>
                  </a:lnTo>
                  <a:lnTo>
                    <a:pt x="0" y="10107"/>
                  </a:lnTo>
                  <a:lnTo>
                    <a:pt x="5403" y="11243"/>
                  </a:lnTo>
                  <a:lnTo>
                    <a:pt x="5403" y="21034"/>
                  </a:lnTo>
                  <a:cubicBezTo>
                    <a:pt x="5403" y="21349"/>
                    <a:pt x="6011" y="21600"/>
                    <a:pt x="6756" y="21600"/>
                  </a:cubicBezTo>
                  <a:lnTo>
                    <a:pt x="20246" y="21600"/>
                  </a:lnTo>
                  <a:cubicBezTo>
                    <a:pt x="20992" y="21600"/>
                    <a:pt x="21600" y="21349"/>
                    <a:pt x="21600" y="21034"/>
                  </a:cubicBezTo>
                  <a:lnTo>
                    <a:pt x="21600" y="570"/>
                  </a:lnTo>
                  <a:cubicBezTo>
                    <a:pt x="21600" y="256"/>
                    <a:pt x="20992" y="0"/>
                    <a:pt x="20246" y="0"/>
                  </a:cubicBezTo>
                  <a:lnTo>
                    <a:pt x="675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800"/>
            </a:p>
          </p:txBody>
        </p:sp>
        <p:sp>
          <p:nvSpPr>
            <p:cNvPr id="77" name="Shape 5027"/>
            <p:cNvSpPr/>
            <p:nvPr/>
          </p:nvSpPr>
          <p:spPr>
            <a:xfrm>
              <a:off x="59686" y="73000"/>
              <a:ext cx="164812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10000"/>
                </a:lnSpc>
                <a:defRPr sz="1800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en-US" sz="1600" b="1" dirty="0"/>
                <a:t>23.10.18</a:t>
              </a:r>
              <a:endParaRPr sz="1600" b="1" dirty="0"/>
            </a:p>
          </p:txBody>
        </p:sp>
      </p:grpSp>
      <p:grpSp>
        <p:nvGrpSpPr>
          <p:cNvPr id="78" name="Group 5031"/>
          <p:cNvGrpSpPr/>
          <p:nvPr/>
        </p:nvGrpSpPr>
        <p:grpSpPr>
          <a:xfrm>
            <a:off x="8305800" y="888659"/>
            <a:ext cx="1097280" cy="548640"/>
            <a:chOff x="-1" y="-63"/>
            <a:chExt cx="1788717" cy="753666"/>
          </a:xfrm>
        </p:grpSpPr>
        <p:sp>
          <p:nvSpPr>
            <p:cNvPr id="79" name="Shape 5029"/>
            <p:cNvSpPr/>
            <p:nvPr/>
          </p:nvSpPr>
          <p:spPr>
            <a:xfrm rot="16200000">
              <a:off x="517525" y="-517589"/>
              <a:ext cx="753666" cy="178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6" y="0"/>
                  </a:moveTo>
                  <a:cubicBezTo>
                    <a:pt x="6011" y="0"/>
                    <a:pt x="5403" y="256"/>
                    <a:pt x="5403" y="570"/>
                  </a:cubicBezTo>
                  <a:lnTo>
                    <a:pt x="5403" y="8972"/>
                  </a:lnTo>
                  <a:lnTo>
                    <a:pt x="0" y="10107"/>
                  </a:lnTo>
                  <a:lnTo>
                    <a:pt x="5403" y="11243"/>
                  </a:lnTo>
                  <a:lnTo>
                    <a:pt x="5403" y="21034"/>
                  </a:lnTo>
                  <a:cubicBezTo>
                    <a:pt x="5403" y="21349"/>
                    <a:pt x="6011" y="21600"/>
                    <a:pt x="6756" y="21600"/>
                  </a:cubicBezTo>
                  <a:lnTo>
                    <a:pt x="20246" y="21600"/>
                  </a:lnTo>
                  <a:cubicBezTo>
                    <a:pt x="20992" y="21600"/>
                    <a:pt x="21600" y="21349"/>
                    <a:pt x="21600" y="21034"/>
                  </a:cubicBezTo>
                  <a:lnTo>
                    <a:pt x="21600" y="570"/>
                  </a:lnTo>
                  <a:cubicBezTo>
                    <a:pt x="21600" y="256"/>
                    <a:pt x="20992" y="0"/>
                    <a:pt x="20246" y="0"/>
                  </a:cubicBezTo>
                  <a:lnTo>
                    <a:pt x="675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800"/>
            </a:p>
          </p:txBody>
        </p:sp>
        <p:sp>
          <p:nvSpPr>
            <p:cNvPr id="80" name="Shape 5030"/>
            <p:cNvSpPr/>
            <p:nvPr/>
          </p:nvSpPr>
          <p:spPr>
            <a:xfrm>
              <a:off x="59686" y="73000"/>
              <a:ext cx="164812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10000"/>
                </a:lnSpc>
                <a:defRPr sz="1800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en-US" sz="1600" b="1" dirty="0"/>
                <a:t>28.10.18</a:t>
              </a:r>
              <a:endParaRPr sz="1600" b="1" dirty="0"/>
            </a:p>
          </p:txBody>
        </p:sp>
      </p:grpSp>
      <p:grpSp>
        <p:nvGrpSpPr>
          <p:cNvPr id="81" name="Group 5034"/>
          <p:cNvGrpSpPr/>
          <p:nvPr/>
        </p:nvGrpSpPr>
        <p:grpSpPr>
          <a:xfrm>
            <a:off x="3741470" y="3552868"/>
            <a:ext cx="1097280" cy="548640"/>
            <a:chOff x="-1" y="-63"/>
            <a:chExt cx="1788717" cy="753666"/>
          </a:xfrm>
        </p:grpSpPr>
        <p:sp>
          <p:nvSpPr>
            <p:cNvPr id="82" name="Shape 5032"/>
            <p:cNvSpPr/>
            <p:nvPr/>
          </p:nvSpPr>
          <p:spPr>
            <a:xfrm rot="16200000">
              <a:off x="517525" y="-517589"/>
              <a:ext cx="753666" cy="178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6" y="0"/>
                  </a:moveTo>
                  <a:cubicBezTo>
                    <a:pt x="6011" y="0"/>
                    <a:pt x="5403" y="256"/>
                    <a:pt x="5403" y="570"/>
                  </a:cubicBezTo>
                  <a:lnTo>
                    <a:pt x="5403" y="8972"/>
                  </a:lnTo>
                  <a:lnTo>
                    <a:pt x="0" y="10107"/>
                  </a:lnTo>
                  <a:lnTo>
                    <a:pt x="5403" y="11243"/>
                  </a:lnTo>
                  <a:lnTo>
                    <a:pt x="5403" y="21034"/>
                  </a:lnTo>
                  <a:cubicBezTo>
                    <a:pt x="5403" y="21349"/>
                    <a:pt x="6011" y="21600"/>
                    <a:pt x="6756" y="21600"/>
                  </a:cubicBezTo>
                  <a:lnTo>
                    <a:pt x="20246" y="21600"/>
                  </a:lnTo>
                  <a:cubicBezTo>
                    <a:pt x="20992" y="21600"/>
                    <a:pt x="21600" y="21349"/>
                    <a:pt x="21600" y="21034"/>
                  </a:cubicBezTo>
                  <a:lnTo>
                    <a:pt x="21600" y="570"/>
                  </a:lnTo>
                  <a:cubicBezTo>
                    <a:pt x="21600" y="256"/>
                    <a:pt x="20992" y="0"/>
                    <a:pt x="20246" y="0"/>
                  </a:cubicBezTo>
                  <a:lnTo>
                    <a:pt x="6756" y="0"/>
                  </a:lnTo>
                  <a:close/>
                </a:path>
              </a:pathLst>
            </a:custGeom>
            <a:solidFill>
              <a:srgbClr val="8892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800"/>
            </a:p>
          </p:txBody>
        </p:sp>
        <p:sp>
          <p:nvSpPr>
            <p:cNvPr id="83" name="Shape 5033"/>
            <p:cNvSpPr/>
            <p:nvPr/>
          </p:nvSpPr>
          <p:spPr>
            <a:xfrm>
              <a:off x="59686" y="76834"/>
              <a:ext cx="164812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10000"/>
                </a:lnSpc>
                <a:defRPr sz="1800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en-US" sz="1600" b="1" dirty="0">
                  <a:solidFill>
                    <a:schemeClr val="bg1"/>
                  </a:solidFill>
                </a:rPr>
                <a:t>15.1.19</a:t>
              </a:r>
              <a:endParaRPr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Group 5037"/>
          <p:cNvGrpSpPr/>
          <p:nvPr/>
        </p:nvGrpSpPr>
        <p:grpSpPr>
          <a:xfrm>
            <a:off x="5462144" y="3476668"/>
            <a:ext cx="1142999" cy="624840"/>
            <a:chOff x="-311265" y="-362915"/>
            <a:chExt cx="1863243" cy="858341"/>
          </a:xfrm>
        </p:grpSpPr>
        <p:sp>
          <p:nvSpPr>
            <p:cNvPr id="85" name="Shape 5035"/>
            <p:cNvSpPr/>
            <p:nvPr/>
          </p:nvSpPr>
          <p:spPr>
            <a:xfrm rot="16200000">
              <a:off x="280788" y="-775764"/>
              <a:ext cx="753665" cy="178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6" y="0"/>
                  </a:moveTo>
                  <a:cubicBezTo>
                    <a:pt x="6011" y="0"/>
                    <a:pt x="5403" y="256"/>
                    <a:pt x="5403" y="570"/>
                  </a:cubicBezTo>
                  <a:lnTo>
                    <a:pt x="5403" y="8972"/>
                  </a:lnTo>
                  <a:lnTo>
                    <a:pt x="0" y="10107"/>
                  </a:lnTo>
                  <a:lnTo>
                    <a:pt x="5403" y="11243"/>
                  </a:lnTo>
                  <a:lnTo>
                    <a:pt x="5403" y="21034"/>
                  </a:lnTo>
                  <a:cubicBezTo>
                    <a:pt x="5403" y="21349"/>
                    <a:pt x="6011" y="21600"/>
                    <a:pt x="6756" y="21600"/>
                  </a:cubicBezTo>
                  <a:lnTo>
                    <a:pt x="20246" y="21600"/>
                  </a:lnTo>
                  <a:cubicBezTo>
                    <a:pt x="20992" y="21600"/>
                    <a:pt x="21600" y="21349"/>
                    <a:pt x="21600" y="21034"/>
                  </a:cubicBezTo>
                  <a:lnTo>
                    <a:pt x="21600" y="570"/>
                  </a:lnTo>
                  <a:cubicBezTo>
                    <a:pt x="21600" y="256"/>
                    <a:pt x="20992" y="0"/>
                    <a:pt x="20246" y="0"/>
                  </a:cubicBezTo>
                  <a:lnTo>
                    <a:pt x="675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800"/>
            </a:p>
          </p:txBody>
        </p:sp>
        <p:sp>
          <p:nvSpPr>
            <p:cNvPr id="86" name="Shape 5036"/>
            <p:cNvSpPr/>
            <p:nvPr/>
          </p:nvSpPr>
          <p:spPr>
            <a:xfrm>
              <a:off x="-311265" y="-362915"/>
              <a:ext cx="1788715" cy="753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10000"/>
                </a:lnSpc>
                <a:defRPr sz="1800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en-US" sz="1600" b="1" dirty="0">
                  <a:solidFill>
                    <a:schemeClr val="bg1"/>
                  </a:solidFill>
                </a:rPr>
                <a:t>16.12.18</a:t>
              </a:r>
              <a:endParaRPr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Group 5040"/>
          <p:cNvGrpSpPr/>
          <p:nvPr/>
        </p:nvGrpSpPr>
        <p:grpSpPr>
          <a:xfrm>
            <a:off x="7190930" y="3552868"/>
            <a:ext cx="1097280" cy="548640"/>
            <a:chOff x="-1" y="-63"/>
            <a:chExt cx="1788717" cy="753666"/>
          </a:xfrm>
        </p:grpSpPr>
        <p:sp>
          <p:nvSpPr>
            <p:cNvPr id="88" name="Shape 5038"/>
            <p:cNvSpPr/>
            <p:nvPr/>
          </p:nvSpPr>
          <p:spPr>
            <a:xfrm rot="16200000">
              <a:off x="517525" y="-517589"/>
              <a:ext cx="753666" cy="178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6" y="0"/>
                  </a:moveTo>
                  <a:cubicBezTo>
                    <a:pt x="6011" y="0"/>
                    <a:pt x="5403" y="256"/>
                    <a:pt x="5403" y="570"/>
                  </a:cubicBezTo>
                  <a:lnTo>
                    <a:pt x="5403" y="8972"/>
                  </a:lnTo>
                  <a:lnTo>
                    <a:pt x="0" y="10107"/>
                  </a:lnTo>
                  <a:lnTo>
                    <a:pt x="5403" y="11243"/>
                  </a:lnTo>
                  <a:lnTo>
                    <a:pt x="5403" y="21034"/>
                  </a:lnTo>
                  <a:cubicBezTo>
                    <a:pt x="5403" y="21349"/>
                    <a:pt x="6011" y="21600"/>
                    <a:pt x="6756" y="21600"/>
                  </a:cubicBezTo>
                  <a:lnTo>
                    <a:pt x="20246" y="21600"/>
                  </a:lnTo>
                  <a:cubicBezTo>
                    <a:pt x="20992" y="21600"/>
                    <a:pt x="21600" y="21349"/>
                    <a:pt x="21600" y="21034"/>
                  </a:cubicBezTo>
                  <a:lnTo>
                    <a:pt x="21600" y="570"/>
                  </a:lnTo>
                  <a:cubicBezTo>
                    <a:pt x="21600" y="256"/>
                    <a:pt x="20992" y="0"/>
                    <a:pt x="20246" y="0"/>
                  </a:cubicBezTo>
                  <a:lnTo>
                    <a:pt x="675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endParaRPr sz="1600" dirty="0"/>
            </a:p>
          </p:txBody>
        </p:sp>
        <p:sp>
          <p:nvSpPr>
            <p:cNvPr id="89" name="Shape 5039"/>
            <p:cNvSpPr/>
            <p:nvPr/>
          </p:nvSpPr>
          <p:spPr>
            <a:xfrm>
              <a:off x="59686" y="117874"/>
              <a:ext cx="1648128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10000"/>
                </a:lnSpc>
                <a:defRPr sz="1800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en-US" sz="1600" b="1" dirty="0"/>
                <a:t>27.11.18</a:t>
              </a:r>
              <a:endParaRPr sz="1600" b="1" dirty="0"/>
            </a:p>
          </p:txBody>
        </p:sp>
      </p:grpSp>
      <p:grpSp>
        <p:nvGrpSpPr>
          <p:cNvPr id="90" name="Group 5043"/>
          <p:cNvGrpSpPr/>
          <p:nvPr/>
        </p:nvGrpSpPr>
        <p:grpSpPr>
          <a:xfrm>
            <a:off x="8732520" y="3537628"/>
            <a:ext cx="944880" cy="548640"/>
            <a:chOff x="-1" y="-63"/>
            <a:chExt cx="1788717" cy="753666"/>
          </a:xfrm>
        </p:grpSpPr>
        <p:sp>
          <p:nvSpPr>
            <p:cNvPr id="91" name="Shape 5041"/>
            <p:cNvSpPr/>
            <p:nvPr/>
          </p:nvSpPr>
          <p:spPr>
            <a:xfrm rot="16200000">
              <a:off x="517525" y="-517589"/>
              <a:ext cx="753666" cy="178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6" y="0"/>
                  </a:moveTo>
                  <a:cubicBezTo>
                    <a:pt x="6011" y="0"/>
                    <a:pt x="5403" y="256"/>
                    <a:pt x="5403" y="570"/>
                  </a:cubicBezTo>
                  <a:lnTo>
                    <a:pt x="5403" y="8972"/>
                  </a:lnTo>
                  <a:lnTo>
                    <a:pt x="0" y="10107"/>
                  </a:lnTo>
                  <a:lnTo>
                    <a:pt x="5403" y="11243"/>
                  </a:lnTo>
                  <a:lnTo>
                    <a:pt x="5403" y="21034"/>
                  </a:lnTo>
                  <a:cubicBezTo>
                    <a:pt x="5403" y="21349"/>
                    <a:pt x="6011" y="21600"/>
                    <a:pt x="6756" y="21600"/>
                  </a:cubicBezTo>
                  <a:lnTo>
                    <a:pt x="20246" y="21600"/>
                  </a:lnTo>
                  <a:cubicBezTo>
                    <a:pt x="20992" y="21600"/>
                    <a:pt x="21600" y="21349"/>
                    <a:pt x="21600" y="21034"/>
                  </a:cubicBezTo>
                  <a:lnTo>
                    <a:pt x="21600" y="570"/>
                  </a:lnTo>
                  <a:cubicBezTo>
                    <a:pt x="21600" y="256"/>
                    <a:pt x="20992" y="0"/>
                    <a:pt x="20246" y="0"/>
                  </a:cubicBezTo>
                  <a:lnTo>
                    <a:pt x="675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800"/>
            </a:p>
          </p:txBody>
        </p:sp>
        <p:sp>
          <p:nvSpPr>
            <p:cNvPr id="92" name="Shape 5042"/>
            <p:cNvSpPr/>
            <p:nvPr/>
          </p:nvSpPr>
          <p:spPr>
            <a:xfrm>
              <a:off x="59686" y="117874"/>
              <a:ext cx="1648128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10000"/>
                </a:lnSpc>
                <a:defRPr sz="1800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en-US" sz="1600" b="1" dirty="0"/>
                <a:t>19.11.18</a:t>
              </a:r>
              <a:endParaRPr sz="1600" b="1" dirty="0"/>
            </a:p>
          </p:txBody>
        </p:sp>
      </p:grpSp>
      <p:grpSp>
        <p:nvGrpSpPr>
          <p:cNvPr id="103" name="Group 5001"/>
          <p:cNvGrpSpPr/>
          <p:nvPr/>
        </p:nvGrpSpPr>
        <p:grpSpPr>
          <a:xfrm>
            <a:off x="1880391" y="4127501"/>
            <a:ext cx="984393" cy="986119"/>
            <a:chOff x="0" y="0"/>
            <a:chExt cx="1972235" cy="1972235"/>
          </a:xfrm>
        </p:grpSpPr>
        <p:sp>
          <p:nvSpPr>
            <p:cNvPr id="104" name="Shape 4999"/>
            <p:cNvSpPr/>
            <p:nvPr/>
          </p:nvSpPr>
          <p:spPr>
            <a:xfrm>
              <a:off x="0" y="0"/>
              <a:ext cx="1972236" cy="1972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0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105" name="Shape 5000"/>
            <p:cNvSpPr/>
            <p:nvPr/>
          </p:nvSpPr>
          <p:spPr>
            <a:xfrm>
              <a:off x="286700" y="286701"/>
              <a:ext cx="1398836" cy="13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sp>
        <p:nvSpPr>
          <p:cNvPr id="106" name="Shape 5015"/>
          <p:cNvSpPr/>
          <p:nvPr/>
        </p:nvSpPr>
        <p:spPr>
          <a:xfrm>
            <a:off x="2149534" y="4414324"/>
            <a:ext cx="446109" cy="363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6616"/>
                </a:moveTo>
                <a:cubicBezTo>
                  <a:pt x="20250" y="17075"/>
                  <a:pt x="19948" y="17446"/>
                  <a:pt x="19575" y="17446"/>
                </a:cubicBezTo>
                <a:lnTo>
                  <a:pt x="18804" y="17446"/>
                </a:lnTo>
                <a:cubicBezTo>
                  <a:pt x="18502" y="16017"/>
                  <a:pt x="17454" y="14954"/>
                  <a:pt x="16200" y="14954"/>
                </a:cubicBezTo>
                <a:cubicBezTo>
                  <a:pt x="14945" y="14954"/>
                  <a:pt x="13897" y="16017"/>
                  <a:pt x="13595" y="17446"/>
                </a:cubicBezTo>
                <a:lnTo>
                  <a:pt x="10029" y="17446"/>
                </a:lnTo>
                <a:cubicBezTo>
                  <a:pt x="9727" y="16017"/>
                  <a:pt x="8679" y="14954"/>
                  <a:pt x="7425" y="14954"/>
                </a:cubicBezTo>
                <a:cubicBezTo>
                  <a:pt x="6170" y="14954"/>
                  <a:pt x="5122" y="16017"/>
                  <a:pt x="4820" y="17446"/>
                </a:cubicBezTo>
                <a:lnTo>
                  <a:pt x="4050" y="17446"/>
                </a:lnTo>
                <a:cubicBezTo>
                  <a:pt x="3677" y="17446"/>
                  <a:pt x="3375" y="17075"/>
                  <a:pt x="3375" y="16616"/>
                </a:cubicBezTo>
                <a:lnTo>
                  <a:pt x="3375" y="14123"/>
                </a:lnTo>
                <a:lnTo>
                  <a:pt x="12150" y="14123"/>
                </a:lnTo>
                <a:cubicBezTo>
                  <a:pt x="13267" y="14123"/>
                  <a:pt x="14175" y="13005"/>
                  <a:pt x="14175" y="11631"/>
                </a:cubicBezTo>
                <a:lnTo>
                  <a:pt x="14175" y="5815"/>
                </a:lnTo>
                <a:lnTo>
                  <a:pt x="16875" y="5815"/>
                </a:lnTo>
                <a:cubicBezTo>
                  <a:pt x="17101" y="5815"/>
                  <a:pt x="17311" y="5954"/>
                  <a:pt x="17437" y="6185"/>
                </a:cubicBezTo>
                <a:lnTo>
                  <a:pt x="20136" y="11170"/>
                </a:lnTo>
                <a:cubicBezTo>
                  <a:pt x="20211" y="11306"/>
                  <a:pt x="20250" y="11467"/>
                  <a:pt x="20250" y="11631"/>
                </a:cubicBezTo>
                <a:cubicBezTo>
                  <a:pt x="20250" y="11631"/>
                  <a:pt x="20250" y="16616"/>
                  <a:pt x="20250" y="16616"/>
                </a:cubicBezTo>
                <a:close/>
                <a:moveTo>
                  <a:pt x="16200" y="19938"/>
                </a:moveTo>
                <a:cubicBezTo>
                  <a:pt x="15455" y="19938"/>
                  <a:pt x="14850" y="19194"/>
                  <a:pt x="14850" y="18277"/>
                </a:cubicBezTo>
                <a:cubicBezTo>
                  <a:pt x="14850" y="17360"/>
                  <a:pt x="15455" y="16616"/>
                  <a:pt x="16200" y="16616"/>
                </a:cubicBezTo>
                <a:cubicBezTo>
                  <a:pt x="16945" y="16616"/>
                  <a:pt x="17550" y="17360"/>
                  <a:pt x="17550" y="18277"/>
                </a:cubicBezTo>
                <a:cubicBezTo>
                  <a:pt x="17550" y="19194"/>
                  <a:pt x="16945" y="19938"/>
                  <a:pt x="16200" y="19938"/>
                </a:cubicBezTo>
                <a:moveTo>
                  <a:pt x="7425" y="19938"/>
                </a:moveTo>
                <a:cubicBezTo>
                  <a:pt x="6680" y="19938"/>
                  <a:pt x="6075" y="19194"/>
                  <a:pt x="6075" y="18277"/>
                </a:cubicBezTo>
                <a:cubicBezTo>
                  <a:pt x="6075" y="17360"/>
                  <a:pt x="6680" y="16616"/>
                  <a:pt x="7425" y="16616"/>
                </a:cubicBezTo>
                <a:cubicBezTo>
                  <a:pt x="8171" y="16616"/>
                  <a:pt x="8775" y="17360"/>
                  <a:pt x="8775" y="18277"/>
                </a:cubicBezTo>
                <a:cubicBezTo>
                  <a:pt x="8775" y="19194"/>
                  <a:pt x="8171" y="19938"/>
                  <a:pt x="7425" y="19938"/>
                </a:cubicBezTo>
                <a:moveTo>
                  <a:pt x="2025" y="12462"/>
                </a:moveTo>
                <a:cubicBezTo>
                  <a:pt x="1652" y="12462"/>
                  <a:pt x="1350" y="12091"/>
                  <a:pt x="1350" y="11631"/>
                </a:cubicBezTo>
                <a:lnTo>
                  <a:pt x="1350" y="2492"/>
                </a:lnTo>
                <a:cubicBezTo>
                  <a:pt x="1350" y="2033"/>
                  <a:pt x="1652" y="1662"/>
                  <a:pt x="2025" y="1662"/>
                </a:cubicBezTo>
                <a:lnTo>
                  <a:pt x="12150" y="1662"/>
                </a:lnTo>
                <a:cubicBezTo>
                  <a:pt x="12523" y="1662"/>
                  <a:pt x="12825" y="2033"/>
                  <a:pt x="12825" y="2492"/>
                </a:cubicBezTo>
                <a:lnTo>
                  <a:pt x="12825" y="4154"/>
                </a:lnTo>
                <a:lnTo>
                  <a:pt x="12825" y="5815"/>
                </a:lnTo>
                <a:lnTo>
                  <a:pt x="12825" y="11631"/>
                </a:lnTo>
                <a:cubicBezTo>
                  <a:pt x="12825" y="12091"/>
                  <a:pt x="12523" y="12462"/>
                  <a:pt x="12150" y="12462"/>
                </a:cubicBezTo>
                <a:cubicBezTo>
                  <a:pt x="12150" y="12462"/>
                  <a:pt x="2025" y="12462"/>
                  <a:pt x="2025" y="12462"/>
                </a:cubicBezTo>
                <a:close/>
                <a:moveTo>
                  <a:pt x="21260" y="10249"/>
                </a:moveTo>
                <a:lnTo>
                  <a:pt x="18560" y="5264"/>
                </a:lnTo>
                <a:cubicBezTo>
                  <a:pt x="18183" y="4569"/>
                  <a:pt x="17553" y="4154"/>
                  <a:pt x="16875" y="4154"/>
                </a:cubicBezTo>
                <a:lnTo>
                  <a:pt x="14175" y="4154"/>
                </a:lnTo>
                <a:lnTo>
                  <a:pt x="14175" y="2492"/>
                </a:lnTo>
                <a:cubicBezTo>
                  <a:pt x="14175" y="1118"/>
                  <a:pt x="13267" y="0"/>
                  <a:pt x="12150" y="0"/>
                </a:cubicBezTo>
                <a:lnTo>
                  <a:pt x="2025" y="0"/>
                </a:lnTo>
                <a:cubicBezTo>
                  <a:pt x="908" y="0"/>
                  <a:pt x="0" y="1118"/>
                  <a:pt x="0" y="2492"/>
                </a:cubicBezTo>
                <a:lnTo>
                  <a:pt x="0" y="11631"/>
                </a:lnTo>
                <a:cubicBezTo>
                  <a:pt x="0" y="13005"/>
                  <a:pt x="908" y="14123"/>
                  <a:pt x="2025" y="14123"/>
                </a:cubicBezTo>
                <a:lnTo>
                  <a:pt x="2026" y="14123"/>
                </a:lnTo>
                <a:lnTo>
                  <a:pt x="2026" y="16616"/>
                </a:lnTo>
                <a:cubicBezTo>
                  <a:pt x="2026" y="17990"/>
                  <a:pt x="2933" y="19108"/>
                  <a:pt x="4050" y="19108"/>
                </a:cubicBezTo>
                <a:lnTo>
                  <a:pt x="4820" y="19108"/>
                </a:lnTo>
                <a:cubicBezTo>
                  <a:pt x="5122" y="20537"/>
                  <a:pt x="6170" y="21600"/>
                  <a:pt x="7425" y="21600"/>
                </a:cubicBezTo>
                <a:cubicBezTo>
                  <a:pt x="8679" y="21600"/>
                  <a:pt x="9727" y="20537"/>
                  <a:pt x="10029" y="19108"/>
                </a:cubicBezTo>
                <a:lnTo>
                  <a:pt x="13595" y="19108"/>
                </a:lnTo>
                <a:cubicBezTo>
                  <a:pt x="13897" y="20537"/>
                  <a:pt x="14945" y="21600"/>
                  <a:pt x="16200" y="21600"/>
                </a:cubicBezTo>
                <a:cubicBezTo>
                  <a:pt x="17454" y="21600"/>
                  <a:pt x="18502" y="20537"/>
                  <a:pt x="18804" y="19108"/>
                </a:cubicBezTo>
                <a:lnTo>
                  <a:pt x="19575" y="19108"/>
                </a:lnTo>
                <a:cubicBezTo>
                  <a:pt x="20692" y="19108"/>
                  <a:pt x="21600" y="17990"/>
                  <a:pt x="21600" y="16616"/>
                </a:cubicBezTo>
                <a:lnTo>
                  <a:pt x="21600" y="11631"/>
                </a:lnTo>
                <a:cubicBezTo>
                  <a:pt x="21600" y="11137"/>
                  <a:pt x="21483" y="10659"/>
                  <a:pt x="21260" y="10249"/>
                </a:cubicBezTo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9202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/>
          </a:p>
        </p:txBody>
      </p:sp>
      <p:sp>
        <p:nvSpPr>
          <p:cNvPr id="107" name="Shape 5016"/>
          <p:cNvSpPr/>
          <p:nvPr/>
        </p:nvSpPr>
        <p:spPr>
          <a:xfrm>
            <a:off x="2815066" y="4541092"/>
            <a:ext cx="263364" cy="19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r">
              <a:lnSpc>
                <a:spcPct val="110000"/>
              </a:lnSpc>
              <a:defRPr sz="2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chemeClr val="bg2"/>
                </a:solidFill>
              </a:rPr>
              <a:t>0</a:t>
            </a:r>
            <a:r>
              <a:rPr lang="en-US" sz="1000" dirty="0">
                <a:solidFill>
                  <a:schemeClr val="bg2"/>
                </a:solidFill>
              </a:rPr>
              <a:t>9</a:t>
            </a:r>
            <a:endParaRPr sz="1000" dirty="0">
              <a:solidFill>
                <a:schemeClr val="bg2"/>
              </a:solidFill>
            </a:endParaRPr>
          </a:p>
        </p:txBody>
      </p:sp>
      <p:grpSp>
        <p:nvGrpSpPr>
          <p:cNvPr id="108" name="Group 5034"/>
          <p:cNvGrpSpPr/>
          <p:nvPr/>
        </p:nvGrpSpPr>
        <p:grpSpPr>
          <a:xfrm>
            <a:off x="1828800" y="3552868"/>
            <a:ext cx="1097280" cy="548640"/>
            <a:chOff x="-1" y="-63"/>
            <a:chExt cx="1788717" cy="753666"/>
          </a:xfrm>
          <a:solidFill>
            <a:srgbClr val="002060"/>
          </a:solidFill>
        </p:grpSpPr>
        <p:sp>
          <p:nvSpPr>
            <p:cNvPr id="109" name="Shape 5032"/>
            <p:cNvSpPr/>
            <p:nvPr/>
          </p:nvSpPr>
          <p:spPr>
            <a:xfrm rot="16200000">
              <a:off x="517525" y="-517589"/>
              <a:ext cx="753666" cy="178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6" y="0"/>
                  </a:moveTo>
                  <a:cubicBezTo>
                    <a:pt x="6011" y="0"/>
                    <a:pt x="5403" y="256"/>
                    <a:pt x="5403" y="570"/>
                  </a:cubicBezTo>
                  <a:lnTo>
                    <a:pt x="5403" y="8972"/>
                  </a:lnTo>
                  <a:lnTo>
                    <a:pt x="0" y="10107"/>
                  </a:lnTo>
                  <a:lnTo>
                    <a:pt x="5403" y="11243"/>
                  </a:lnTo>
                  <a:lnTo>
                    <a:pt x="5403" y="21034"/>
                  </a:lnTo>
                  <a:cubicBezTo>
                    <a:pt x="5403" y="21349"/>
                    <a:pt x="6011" y="21600"/>
                    <a:pt x="6756" y="21600"/>
                  </a:cubicBezTo>
                  <a:lnTo>
                    <a:pt x="20246" y="21600"/>
                  </a:lnTo>
                  <a:cubicBezTo>
                    <a:pt x="20992" y="21600"/>
                    <a:pt x="21600" y="21349"/>
                    <a:pt x="21600" y="21034"/>
                  </a:cubicBezTo>
                  <a:lnTo>
                    <a:pt x="21600" y="570"/>
                  </a:lnTo>
                  <a:cubicBezTo>
                    <a:pt x="21600" y="256"/>
                    <a:pt x="20992" y="0"/>
                    <a:pt x="20246" y="0"/>
                  </a:cubicBezTo>
                  <a:lnTo>
                    <a:pt x="675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800"/>
            </a:p>
          </p:txBody>
        </p:sp>
        <p:sp>
          <p:nvSpPr>
            <p:cNvPr id="110" name="Shape 5033"/>
            <p:cNvSpPr/>
            <p:nvPr/>
          </p:nvSpPr>
          <p:spPr>
            <a:xfrm>
              <a:off x="59686" y="76834"/>
              <a:ext cx="1648127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110000"/>
                </a:lnSpc>
                <a:defRPr sz="1800">
                  <a:solidFill>
                    <a:srgbClr val="FFFFFF"/>
                  </a:solidFill>
                  <a:latin typeface="Lato Bold"/>
                  <a:ea typeface="Lato Bold"/>
                  <a:cs typeface="Lato Bold"/>
                  <a:sym typeface="Lato Bold"/>
                </a:defRPr>
              </a:lvl1pPr>
            </a:lstStyle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en-US" sz="1600" b="1" dirty="0">
                  <a:solidFill>
                    <a:schemeClr val="bg1"/>
                  </a:solidFill>
                </a:rPr>
                <a:t>21.1.19</a:t>
              </a:r>
              <a:endParaRPr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1" name="Shape 5002"/>
          <p:cNvSpPr/>
          <p:nvPr/>
        </p:nvSpPr>
        <p:spPr>
          <a:xfrm>
            <a:off x="1752600" y="5167982"/>
            <a:ext cx="1301950" cy="699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ctr">
              <a:lnSpc>
                <a:spcPct val="110000"/>
              </a:lnSpc>
              <a:defRPr sz="1800"/>
            </a:pPr>
            <a:r>
              <a:rPr lang="en-US" sz="1600" b="1" dirty="0">
                <a:solidFill>
                  <a:srgbClr val="002060"/>
                </a:solidFill>
                <a:latin typeface="Lato Black"/>
                <a:ea typeface="Lato Black"/>
                <a:cs typeface="Lato Black"/>
                <a:sym typeface="Lato Black"/>
              </a:rPr>
              <a:t>60 </a:t>
            </a:r>
            <a:r>
              <a:rPr lang="en-US" sz="1600" b="1" dirty="0" err="1">
                <a:solidFill>
                  <a:srgbClr val="002060"/>
                </a:solidFill>
                <a:latin typeface="Lato Black"/>
                <a:ea typeface="Lato Black"/>
                <a:cs typeface="Lato Black"/>
                <a:sym typeface="Lato Black"/>
              </a:rPr>
              <a:t>nos</a:t>
            </a:r>
            <a:r>
              <a:rPr lang="en-US" sz="1600" b="1" dirty="0">
                <a:solidFill>
                  <a:srgbClr val="002060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Lato Black"/>
                <a:ea typeface="Lato Black"/>
                <a:cs typeface="Lato Black"/>
                <a:sym typeface="Lato Black"/>
              </a:rPr>
              <a:t>of components will be deliver</a:t>
            </a:r>
            <a:endParaRPr sz="1400" dirty="0">
              <a:solidFill>
                <a:srgbClr val="00206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lvl="0" algn="ctr">
              <a:lnSpc>
                <a:spcPct val="110000"/>
              </a:lnSpc>
              <a:defRPr sz="1800"/>
            </a:pPr>
            <a:endParaRPr sz="1400" b="1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" name="Shape 5015"/>
          <p:cNvSpPr/>
          <p:nvPr/>
        </p:nvSpPr>
        <p:spPr>
          <a:xfrm>
            <a:off x="5816085" y="4408980"/>
            <a:ext cx="446109" cy="363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6616"/>
                </a:moveTo>
                <a:cubicBezTo>
                  <a:pt x="20250" y="17075"/>
                  <a:pt x="19948" y="17446"/>
                  <a:pt x="19575" y="17446"/>
                </a:cubicBezTo>
                <a:lnTo>
                  <a:pt x="18804" y="17446"/>
                </a:lnTo>
                <a:cubicBezTo>
                  <a:pt x="18502" y="16017"/>
                  <a:pt x="17454" y="14954"/>
                  <a:pt x="16200" y="14954"/>
                </a:cubicBezTo>
                <a:cubicBezTo>
                  <a:pt x="14945" y="14954"/>
                  <a:pt x="13897" y="16017"/>
                  <a:pt x="13595" y="17446"/>
                </a:cubicBezTo>
                <a:lnTo>
                  <a:pt x="10029" y="17446"/>
                </a:lnTo>
                <a:cubicBezTo>
                  <a:pt x="9727" y="16017"/>
                  <a:pt x="8679" y="14954"/>
                  <a:pt x="7425" y="14954"/>
                </a:cubicBezTo>
                <a:cubicBezTo>
                  <a:pt x="6170" y="14954"/>
                  <a:pt x="5122" y="16017"/>
                  <a:pt x="4820" y="17446"/>
                </a:cubicBezTo>
                <a:lnTo>
                  <a:pt x="4050" y="17446"/>
                </a:lnTo>
                <a:cubicBezTo>
                  <a:pt x="3677" y="17446"/>
                  <a:pt x="3375" y="17075"/>
                  <a:pt x="3375" y="16616"/>
                </a:cubicBezTo>
                <a:lnTo>
                  <a:pt x="3375" y="14123"/>
                </a:lnTo>
                <a:lnTo>
                  <a:pt x="12150" y="14123"/>
                </a:lnTo>
                <a:cubicBezTo>
                  <a:pt x="13267" y="14123"/>
                  <a:pt x="14175" y="13005"/>
                  <a:pt x="14175" y="11631"/>
                </a:cubicBezTo>
                <a:lnTo>
                  <a:pt x="14175" y="5815"/>
                </a:lnTo>
                <a:lnTo>
                  <a:pt x="16875" y="5815"/>
                </a:lnTo>
                <a:cubicBezTo>
                  <a:pt x="17101" y="5815"/>
                  <a:pt x="17311" y="5954"/>
                  <a:pt x="17437" y="6185"/>
                </a:cubicBezTo>
                <a:lnTo>
                  <a:pt x="20136" y="11170"/>
                </a:lnTo>
                <a:cubicBezTo>
                  <a:pt x="20211" y="11306"/>
                  <a:pt x="20250" y="11467"/>
                  <a:pt x="20250" y="11631"/>
                </a:cubicBezTo>
                <a:cubicBezTo>
                  <a:pt x="20250" y="11631"/>
                  <a:pt x="20250" y="16616"/>
                  <a:pt x="20250" y="16616"/>
                </a:cubicBezTo>
                <a:close/>
                <a:moveTo>
                  <a:pt x="16200" y="19938"/>
                </a:moveTo>
                <a:cubicBezTo>
                  <a:pt x="15455" y="19938"/>
                  <a:pt x="14850" y="19194"/>
                  <a:pt x="14850" y="18277"/>
                </a:cubicBezTo>
                <a:cubicBezTo>
                  <a:pt x="14850" y="17360"/>
                  <a:pt x="15455" y="16616"/>
                  <a:pt x="16200" y="16616"/>
                </a:cubicBezTo>
                <a:cubicBezTo>
                  <a:pt x="16945" y="16616"/>
                  <a:pt x="17550" y="17360"/>
                  <a:pt x="17550" y="18277"/>
                </a:cubicBezTo>
                <a:cubicBezTo>
                  <a:pt x="17550" y="19194"/>
                  <a:pt x="16945" y="19938"/>
                  <a:pt x="16200" y="19938"/>
                </a:cubicBezTo>
                <a:moveTo>
                  <a:pt x="7425" y="19938"/>
                </a:moveTo>
                <a:cubicBezTo>
                  <a:pt x="6680" y="19938"/>
                  <a:pt x="6075" y="19194"/>
                  <a:pt x="6075" y="18277"/>
                </a:cubicBezTo>
                <a:cubicBezTo>
                  <a:pt x="6075" y="17360"/>
                  <a:pt x="6680" y="16616"/>
                  <a:pt x="7425" y="16616"/>
                </a:cubicBezTo>
                <a:cubicBezTo>
                  <a:pt x="8171" y="16616"/>
                  <a:pt x="8775" y="17360"/>
                  <a:pt x="8775" y="18277"/>
                </a:cubicBezTo>
                <a:cubicBezTo>
                  <a:pt x="8775" y="19194"/>
                  <a:pt x="8171" y="19938"/>
                  <a:pt x="7425" y="19938"/>
                </a:cubicBezTo>
                <a:moveTo>
                  <a:pt x="2025" y="12462"/>
                </a:moveTo>
                <a:cubicBezTo>
                  <a:pt x="1652" y="12462"/>
                  <a:pt x="1350" y="12091"/>
                  <a:pt x="1350" y="11631"/>
                </a:cubicBezTo>
                <a:lnTo>
                  <a:pt x="1350" y="2492"/>
                </a:lnTo>
                <a:cubicBezTo>
                  <a:pt x="1350" y="2033"/>
                  <a:pt x="1652" y="1662"/>
                  <a:pt x="2025" y="1662"/>
                </a:cubicBezTo>
                <a:lnTo>
                  <a:pt x="12150" y="1662"/>
                </a:lnTo>
                <a:cubicBezTo>
                  <a:pt x="12523" y="1662"/>
                  <a:pt x="12825" y="2033"/>
                  <a:pt x="12825" y="2492"/>
                </a:cubicBezTo>
                <a:lnTo>
                  <a:pt x="12825" y="4154"/>
                </a:lnTo>
                <a:lnTo>
                  <a:pt x="12825" y="5815"/>
                </a:lnTo>
                <a:lnTo>
                  <a:pt x="12825" y="11631"/>
                </a:lnTo>
                <a:cubicBezTo>
                  <a:pt x="12825" y="12091"/>
                  <a:pt x="12523" y="12462"/>
                  <a:pt x="12150" y="12462"/>
                </a:cubicBezTo>
                <a:cubicBezTo>
                  <a:pt x="12150" y="12462"/>
                  <a:pt x="2025" y="12462"/>
                  <a:pt x="2025" y="12462"/>
                </a:cubicBezTo>
                <a:close/>
                <a:moveTo>
                  <a:pt x="21260" y="10249"/>
                </a:moveTo>
                <a:lnTo>
                  <a:pt x="18560" y="5264"/>
                </a:lnTo>
                <a:cubicBezTo>
                  <a:pt x="18183" y="4569"/>
                  <a:pt x="17553" y="4154"/>
                  <a:pt x="16875" y="4154"/>
                </a:cubicBezTo>
                <a:lnTo>
                  <a:pt x="14175" y="4154"/>
                </a:lnTo>
                <a:lnTo>
                  <a:pt x="14175" y="2492"/>
                </a:lnTo>
                <a:cubicBezTo>
                  <a:pt x="14175" y="1118"/>
                  <a:pt x="13267" y="0"/>
                  <a:pt x="12150" y="0"/>
                </a:cubicBezTo>
                <a:lnTo>
                  <a:pt x="2025" y="0"/>
                </a:lnTo>
                <a:cubicBezTo>
                  <a:pt x="908" y="0"/>
                  <a:pt x="0" y="1118"/>
                  <a:pt x="0" y="2492"/>
                </a:cubicBezTo>
                <a:lnTo>
                  <a:pt x="0" y="11631"/>
                </a:lnTo>
                <a:cubicBezTo>
                  <a:pt x="0" y="13005"/>
                  <a:pt x="908" y="14123"/>
                  <a:pt x="2025" y="14123"/>
                </a:cubicBezTo>
                <a:lnTo>
                  <a:pt x="2026" y="14123"/>
                </a:lnTo>
                <a:lnTo>
                  <a:pt x="2026" y="16616"/>
                </a:lnTo>
                <a:cubicBezTo>
                  <a:pt x="2026" y="17990"/>
                  <a:pt x="2933" y="19108"/>
                  <a:pt x="4050" y="19108"/>
                </a:cubicBezTo>
                <a:lnTo>
                  <a:pt x="4820" y="19108"/>
                </a:lnTo>
                <a:cubicBezTo>
                  <a:pt x="5122" y="20537"/>
                  <a:pt x="6170" y="21600"/>
                  <a:pt x="7425" y="21600"/>
                </a:cubicBezTo>
                <a:cubicBezTo>
                  <a:pt x="8679" y="21600"/>
                  <a:pt x="9727" y="20537"/>
                  <a:pt x="10029" y="19108"/>
                </a:cubicBezTo>
                <a:lnTo>
                  <a:pt x="13595" y="19108"/>
                </a:lnTo>
                <a:cubicBezTo>
                  <a:pt x="13897" y="20537"/>
                  <a:pt x="14945" y="21600"/>
                  <a:pt x="16200" y="21600"/>
                </a:cubicBezTo>
                <a:cubicBezTo>
                  <a:pt x="17454" y="21600"/>
                  <a:pt x="18502" y="20537"/>
                  <a:pt x="18804" y="19108"/>
                </a:cubicBezTo>
                <a:lnTo>
                  <a:pt x="19575" y="19108"/>
                </a:lnTo>
                <a:cubicBezTo>
                  <a:pt x="20692" y="19108"/>
                  <a:pt x="21600" y="17990"/>
                  <a:pt x="21600" y="16616"/>
                </a:cubicBezTo>
                <a:lnTo>
                  <a:pt x="21600" y="11631"/>
                </a:lnTo>
                <a:cubicBezTo>
                  <a:pt x="21600" y="11137"/>
                  <a:pt x="21483" y="10659"/>
                  <a:pt x="21260" y="10249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9202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/>
          </a:p>
        </p:txBody>
      </p:sp>
      <p:sp>
        <p:nvSpPr>
          <p:cNvPr id="114" name="Shape 5015"/>
          <p:cNvSpPr/>
          <p:nvPr/>
        </p:nvSpPr>
        <p:spPr>
          <a:xfrm>
            <a:off x="7481394" y="4391068"/>
            <a:ext cx="446109" cy="363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6616"/>
                </a:moveTo>
                <a:cubicBezTo>
                  <a:pt x="20250" y="17075"/>
                  <a:pt x="19948" y="17446"/>
                  <a:pt x="19575" y="17446"/>
                </a:cubicBezTo>
                <a:lnTo>
                  <a:pt x="18804" y="17446"/>
                </a:lnTo>
                <a:cubicBezTo>
                  <a:pt x="18502" y="16017"/>
                  <a:pt x="17454" y="14954"/>
                  <a:pt x="16200" y="14954"/>
                </a:cubicBezTo>
                <a:cubicBezTo>
                  <a:pt x="14945" y="14954"/>
                  <a:pt x="13897" y="16017"/>
                  <a:pt x="13595" y="17446"/>
                </a:cubicBezTo>
                <a:lnTo>
                  <a:pt x="10029" y="17446"/>
                </a:lnTo>
                <a:cubicBezTo>
                  <a:pt x="9727" y="16017"/>
                  <a:pt x="8679" y="14954"/>
                  <a:pt x="7425" y="14954"/>
                </a:cubicBezTo>
                <a:cubicBezTo>
                  <a:pt x="6170" y="14954"/>
                  <a:pt x="5122" y="16017"/>
                  <a:pt x="4820" y="17446"/>
                </a:cubicBezTo>
                <a:lnTo>
                  <a:pt x="4050" y="17446"/>
                </a:lnTo>
                <a:cubicBezTo>
                  <a:pt x="3677" y="17446"/>
                  <a:pt x="3375" y="17075"/>
                  <a:pt x="3375" y="16616"/>
                </a:cubicBezTo>
                <a:lnTo>
                  <a:pt x="3375" y="14123"/>
                </a:lnTo>
                <a:lnTo>
                  <a:pt x="12150" y="14123"/>
                </a:lnTo>
                <a:cubicBezTo>
                  <a:pt x="13267" y="14123"/>
                  <a:pt x="14175" y="13005"/>
                  <a:pt x="14175" y="11631"/>
                </a:cubicBezTo>
                <a:lnTo>
                  <a:pt x="14175" y="5815"/>
                </a:lnTo>
                <a:lnTo>
                  <a:pt x="16875" y="5815"/>
                </a:lnTo>
                <a:cubicBezTo>
                  <a:pt x="17101" y="5815"/>
                  <a:pt x="17311" y="5954"/>
                  <a:pt x="17437" y="6185"/>
                </a:cubicBezTo>
                <a:lnTo>
                  <a:pt x="20136" y="11170"/>
                </a:lnTo>
                <a:cubicBezTo>
                  <a:pt x="20211" y="11306"/>
                  <a:pt x="20250" y="11467"/>
                  <a:pt x="20250" y="11631"/>
                </a:cubicBezTo>
                <a:cubicBezTo>
                  <a:pt x="20250" y="11631"/>
                  <a:pt x="20250" y="16616"/>
                  <a:pt x="20250" y="16616"/>
                </a:cubicBezTo>
                <a:close/>
                <a:moveTo>
                  <a:pt x="16200" y="19938"/>
                </a:moveTo>
                <a:cubicBezTo>
                  <a:pt x="15455" y="19938"/>
                  <a:pt x="14850" y="19194"/>
                  <a:pt x="14850" y="18277"/>
                </a:cubicBezTo>
                <a:cubicBezTo>
                  <a:pt x="14850" y="17360"/>
                  <a:pt x="15455" y="16616"/>
                  <a:pt x="16200" y="16616"/>
                </a:cubicBezTo>
                <a:cubicBezTo>
                  <a:pt x="16945" y="16616"/>
                  <a:pt x="17550" y="17360"/>
                  <a:pt x="17550" y="18277"/>
                </a:cubicBezTo>
                <a:cubicBezTo>
                  <a:pt x="17550" y="19194"/>
                  <a:pt x="16945" y="19938"/>
                  <a:pt x="16200" y="19938"/>
                </a:cubicBezTo>
                <a:moveTo>
                  <a:pt x="7425" y="19938"/>
                </a:moveTo>
                <a:cubicBezTo>
                  <a:pt x="6680" y="19938"/>
                  <a:pt x="6075" y="19194"/>
                  <a:pt x="6075" y="18277"/>
                </a:cubicBezTo>
                <a:cubicBezTo>
                  <a:pt x="6075" y="17360"/>
                  <a:pt x="6680" y="16616"/>
                  <a:pt x="7425" y="16616"/>
                </a:cubicBezTo>
                <a:cubicBezTo>
                  <a:pt x="8171" y="16616"/>
                  <a:pt x="8775" y="17360"/>
                  <a:pt x="8775" y="18277"/>
                </a:cubicBezTo>
                <a:cubicBezTo>
                  <a:pt x="8775" y="19194"/>
                  <a:pt x="8171" y="19938"/>
                  <a:pt x="7425" y="19938"/>
                </a:cubicBezTo>
                <a:moveTo>
                  <a:pt x="2025" y="12462"/>
                </a:moveTo>
                <a:cubicBezTo>
                  <a:pt x="1652" y="12462"/>
                  <a:pt x="1350" y="12091"/>
                  <a:pt x="1350" y="11631"/>
                </a:cubicBezTo>
                <a:lnTo>
                  <a:pt x="1350" y="2492"/>
                </a:lnTo>
                <a:cubicBezTo>
                  <a:pt x="1350" y="2033"/>
                  <a:pt x="1652" y="1662"/>
                  <a:pt x="2025" y="1662"/>
                </a:cubicBezTo>
                <a:lnTo>
                  <a:pt x="12150" y="1662"/>
                </a:lnTo>
                <a:cubicBezTo>
                  <a:pt x="12523" y="1662"/>
                  <a:pt x="12825" y="2033"/>
                  <a:pt x="12825" y="2492"/>
                </a:cubicBezTo>
                <a:lnTo>
                  <a:pt x="12825" y="4154"/>
                </a:lnTo>
                <a:lnTo>
                  <a:pt x="12825" y="5815"/>
                </a:lnTo>
                <a:lnTo>
                  <a:pt x="12825" y="11631"/>
                </a:lnTo>
                <a:cubicBezTo>
                  <a:pt x="12825" y="12091"/>
                  <a:pt x="12523" y="12462"/>
                  <a:pt x="12150" y="12462"/>
                </a:cubicBezTo>
                <a:cubicBezTo>
                  <a:pt x="12150" y="12462"/>
                  <a:pt x="2025" y="12462"/>
                  <a:pt x="2025" y="12462"/>
                </a:cubicBezTo>
                <a:close/>
                <a:moveTo>
                  <a:pt x="21260" y="10249"/>
                </a:moveTo>
                <a:lnTo>
                  <a:pt x="18560" y="5264"/>
                </a:lnTo>
                <a:cubicBezTo>
                  <a:pt x="18183" y="4569"/>
                  <a:pt x="17553" y="4154"/>
                  <a:pt x="16875" y="4154"/>
                </a:cubicBezTo>
                <a:lnTo>
                  <a:pt x="14175" y="4154"/>
                </a:lnTo>
                <a:lnTo>
                  <a:pt x="14175" y="2492"/>
                </a:lnTo>
                <a:cubicBezTo>
                  <a:pt x="14175" y="1118"/>
                  <a:pt x="13267" y="0"/>
                  <a:pt x="12150" y="0"/>
                </a:cubicBezTo>
                <a:lnTo>
                  <a:pt x="2025" y="0"/>
                </a:lnTo>
                <a:cubicBezTo>
                  <a:pt x="908" y="0"/>
                  <a:pt x="0" y="1118"/>
                  <a:pt x="0" y="2492"/>
                </a:cubicBezTo>
                <a:lnTo>
                  <a:pt x="0" y="11631"/>
                </a:lnTo>
                <a:cubicBezTo>
                  <a:pt x="0" y="13005"/>
                  <a:pt x="908" y="14123"/>
                  <a:pt x="2025" y="14123"/>
                </a:cubicBezTo>
                <a:lnTo>
                  <a:pt x="2026" y="14123"/>
                </a:lnTo>
                <a:lnTo>
                  <a:pt x="2026" y="16616"/>
                </a:lnTo>
                <a:cubicBezTo>
                  <a:pt x="2026" y="17990"/>
                  <a:pt x="2933" y="19108"/>
                  <a:pt x="4050" y="19108"/>
                </a:cubicBezTo>
                <a:lnTo>
                  <a:pt x="4820" y="19108"/>
                </a:lnTo>
                <a:cubicBezTo>
                  <a:pt x="5122" y="20537"/>
                  <a:pt x="6170" y="21600"/>
                  <a:pt x="7425" y="21600"/>
                </a:cubicBezTo>
                <a:cubicBezTo>
                  <a:pt x="8679" y="21600"/>
                  <a:pt x="9727" y="20537"/>
                  <a:pt x="10029" y="19108"/>
                </a:cubicBezTo>
                <a:lnTo>
                  <a:pt x="13595" y="19108"/>
                </a:lnTo>
                <a:cubicBezTo>
                  <a:pt x="13897" y="20537"/>
                  <a:pt x="14945" y="21600"/>
                  <a:pt x="16200" y="21600"/>
                </a:cubicBezTo>
                <a:cubicBezTo>
                  <a:pt x="17454" y="21600"/>
                  <a:pt x="18502" y="20537"/>
                  <a:pt x="18804" y="19108"/>
                </a:cubicBezTo>
                <a:lnTo>
                  <a:pt x="19575" y="19108"/>
                </a:lnTo>
                <a:cubicBezTo>
                  <a:pt x="20692" y="19108"/>
                  <a:pt x="21600" y="17990"/>
                  <a:pt x="21600" y="16616"/>
                </a:cubicBezTo>
                <a:lnTo>
                  <a:pt x="21600" y="11631"/>
                </a:lnTo>
                <a:cubicBezTo>
                  <a:pt x="21600" y="11137"/>
                  <a:pt x="21483" y="10659"/>
                  <a:pt x="21260" y="10249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9202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/>
          </a:p>
        </p:txBody>
      </p:sp>
      <p:sp>
        <p:nvSpPr>
          <p:cNvPr id="115" name="Shape 5015"/>
          <p:cNvSpPr/>
          <p:nvPr/>
        </p:nvSpPr>
        <p:spPr>
          <a:xfrm>
            <a:off x="9078892" y="4408980"/>
            <a:ext cx="446109" cy="363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6616"/>
                </a:moveTo>
                <a:cubicBezTo>
                  <a:pt x="20250" y="17075"/>
                  <a:pt x="19948" y="17446"/>
                  <a:pt x="19575" y="17446"/>
                </a:cubicBezTo>
                <a:lnTo>
                  <a:pt x="18804" y="17446"/>
                </a:lnTo>
                <a:cubicBezTo>
                  <a:pt x="18502" y="16017"/>
                  <a:pt x="17454" y="14954"/>
                  <a:pt x="16200" y="14954"/>
                </a:cubicBezTo>
                <a:cubicBezTo>
                  <a:pt x="14945" y="14954"/>
                  <a:pt x="13897" y="16017"/>
                  <a:pt x="13595" y="17446"/>
                </a:cubicBezTo>
                <a:lnTo>
                  <a:pt x="10029" y="17446"/>
                </a:lnTo>
                <a:cubicBezTo>
                  <a:pt x="9727" y="16017"/>
                  <a:pt x="8679" y="14954"/>
                  <a:pt x="7425" y="14954"/>
                </a:cubicBezTo>
                <a:cubicBezTo>
                  <a:pt x="6170" y="14954"/>
                  <a:pt x="5122" y="16017"/>
                  <a:pt x="4820" y="17446"/>
                </a:cubicBezTo>
                <a:lnTo>
                  <a:pt x="4050" y="17446"/>
                </a:lnTo>
                <a:cubicBezTo>
                  <a:pt x="3677" y="17446"/>
                  <a:pt x="3375" y="17075"/>
                  <a:pt x="3375" y="16616"/>
                </a:cubicBezTo>
                <a:lnTo>
                  <a:pt x="3375" y="14123"/>
                </a:lnTo>
                <a:lnTo>
                  <a:pt x="12150" y="14123"/>
                </a:lnTo>
                <a:cubicBezTo>
                  <a:pt x="13267" y="14123"/>
                  <a:pt x="14175" y="13005"/>
                  <a:pt x="14175" y="11631"/>
                </a:cubicBezTo>
                <a:lnTo>
                  <a:pt x="14175" y="5815"/>
                </a:lnTo>
                <a:lnTo>
                  <a:pt x="16875" y="5815"/>
                </a:lnTo>
                <a:cubicBezTo>
                  <a:pt x="17101" y="5815"/>
                  <a:pt x="17311" y="5954"/>
                  <a:pt x="17437" y="6185"/>
                </a:cubicBezTo>
                <a:lnTo>
                  <a:pt x="20136" y="11170"/>
                </a:lnTo>
                <a:cubicBezTo>
                  <a:pt x="20211" y="11306"/>
                  <a:pt x="20250" y="11467"/>
                  <a:pt x="20250" y="11631"/>
                </a:cubicBezTo>
                <a:cubicBezTo>
                  <a:pt x="20250" y="11631"/>
                  <a:pt x="20250" y="16616"/>
                  <a:pt x="20250" y="16616"/>
                </a:cubicBezTo>
                <a:close/>
                <a:moveTo>
                  <a:pt x="16200" y="19938"/>
                </a:moveTo>
                <a:cubicBezTo>
                  <a:pt x="15455" y="19938"/>
                  <a:pt x="14850" y="19194"/>
                  <a:pt x="14850" y="18277"/>
                </a:cubicBezTo>
                <a:cubicBezTo>
                  <a:pt x="14850" y="17360"/>
                  <a:pt x="15455" y="16616"/>
                  <a:pt x="16200" y="16616"/>
                </a:cubicBezTo>
                <a:cubicBezTo>
                  <a:pt x="16945" y="16616"/>
                  <a:pt x="17550" y="17360"/>
                  <a:pt x="17550" y="18277"/>
                </a:cubicBezTo>
                <a:cubicBezTo>
                  <a:pt x="17550" y="19194"/>
                  <a:pt x="16945" y="19938"/>
                  <a:pt x="16200" y="19938"/>
                </a:cubicBezTo>
                <a:moveTo>
                  <a:pt x="7425" y="19938"/>
                </a:moveTo>
                <a:cubicBezTo>
                  <a:pt x="6680" y="19938"/>
                  <a:pt x="6075" y="19194"/>
                  <a:pt x="6075" y="18277"/>
                </a:cubicBezTo>
                <a:cubicBezTo>
                  <a:pt x="6075" y="17360"/>
                  <a:pt x="6680" y="16616"/>
                  <a:pt x="7425" y="16616"/>
                </a:cubicBezTo>
                <a:cubicBezTo>
                  <a:pt x="8171" y="16616"/>
                  <a:pt x="8775" y="17360"/>
                  <a:pt x="8775" y="18277"/>
                </a:cubicBezTo>
                <a:cubicBezTo>
                  <a:pt x="8775" y="19194"/>
                  <a:pt x="8171" y="19938"/>
                  <a:pt x="7425" y="19938"/>
                </a:cubicBezTo>
                <a:moveTo>
                  <a:pt x="2025" y="12462"/>
                </a:moveTo>
                <a:cubicBezTo>
                  <a:pt x="1652" y="12462"/>
                  <a:pt x="1350" y="12091"/>
                  <a:pt x="1350" y="11631"/>
                </a:cubicBezTo>
                <a:lnTo>
                  <a:pt x="1350" y="2492"/>
                </a:lnTo>
                <a:cubicBezTo>
                  <a:pt x="1350" y="2033"/>
                  <a:pt x="1652" y="1662"/>
                  <a:pt x="2025" y="1662"/>
                </a:cubicBezTo>
                <a:lnTo>
                  <a:pt x="12150" y="1662"/>
                </a:lnTo>
                <a:cubicBezTo>
                  <a:pt x="12523" y="1662"/>
                  <a:pt x="12825" y="2033"/>
                  <a:pt x="12825" y="2492"/>
                </a:cubicBezTo>
                <a:lnTo>
                  <a:pt x="12825" y="4154"/>
                </a:lnTo>
                <a:lnTo>
                  <a:pt x="12825" y="5815"/>
                </a:lnTo>
                <a:lnTo>
                  <a:pt x="12825" y="11631"/>
                </a:lnTo>
                <a:cubicBezTo>
                  <a:pt x="12825" y="12091"/>
                  <a:pt x="12523" y="12462"/>
                  <a:pt x="12150" y="12462"/>
                </a:cubicBezTo>
                <a:cubicBezTo>
                  <a:pt x="12150" y="12462"/>
                  <a:pt x="2025" y="12462"/>
                  <a:pt x="2025" y="12462"/>
                </a:cubicBezTo>
                <a:close/>
                <a:moveTo>
                  <a:pt x="21260" y="10249"/>
                </a:moveTo>
                <a:lnTo>
                  <a:pt x="18560" y="5264"/>
                </a:lnTo>
                <a:cubicBezTo>
                  <a:pt x="18183" y="4569"/>
                  <a:pt x="17553" y="4154"/>
                  <a:pt x="16875" y="4154"/>
                </a:cubicBezTo>
                <a:lnTo>
                  <a:pt x="14175" y="4154"/>
                </a:lnTo>
                <a:lnTo>
                  <a:pt x="14175" y="2492"/>
                </a:lnTo>
                <a:cubicBezTo>
                  <a:pt x="14175" y="1118"/>
                  <a:pt x="13267" y="0"/>
                  <a:pt x="12150" y="0"/>
                </a:cubicBezTo>
                <a:lnTo>
                  <a:pt x="2025" y="0"/>
                </a:lnTo>
                <a:cubicBezTo>
                  <a:pt x="908" y="0"/>
                  <a:pt x="0" y="1118"/>
                  <a:pt x="0" y="2492"/>
                </a:cubicBezTo>
                <a:lnTo>
                  <a:pt x="0" y="11631"/>
                </a:lnTo>
                <a:cubicBezTo>
                  <a:pt x="0" y="13005"/>
                  <a:pt x="908" y="14123"/>
                  <a:pt x="2025" y="14123"/>
                </a:cubicBezTo>
                <a:lnTo>
                  <a:pt x="2026" y="14123"/>
                </a:lnTo>
                <a:lnTo>
                  <a:pt x="2026" y="16616"/>
                </a:lnTo>
                <a:cubicBezTo>
                  <a:pt x="2026" y="17990"/>
                  <a:pt x="2933" y="19108"/>
                  <a:pt x="4050" y="19108"/>
                </a:cubicBezTo>
                <a:lnTo>
                  <a:pt x="4820" y="19108"/>
                </a:lnTo>
                <a:cubicBezTo>
                  <a:pt x="5122" y="20537"/>
                  <a:pt x="6170" y="21600"/>
                  <a:pt x="7425" y="21600"/>
                </a:cubicBezTo>
                <a:cubicBezTo>
                  <a:pt x="8679" y="21600"/>
                  <a:pt x="9727" y="20537"/>
                  <a:pt x="10029" y="19108"/>
                </a:cubicBezTo>
                <a:lnTo>
                  <a:pt x="13595" y="19108"/>
                </a:lnTo>
                <a:cubicBezTo>
                  <a:pt x="13897" y="20537"/>
                  <a:pt x="14945" y="21600"/>
                  <a:pt x="16200" y="21600"/>
                </a:cubicBezTo>
                <a:cubicBezTo>
                  <a:pt x="17454" y="21600"/>
                  <a:pt x="18502" y="20537"/>
                  <a:pt x="18804" y="19108"/>
                </a:cubicBezTo>
                <a:lnTo>
                  <a:pt x="19575" y="19108"/>
                </a:lnTo>
                <a:cubicBezTo>
                  <a:pt x="20692" y="19108"/>
                  <a:pt x="21600" y="17990"/>
                  <a:pt x="21600" y="16616"/>
                </a:cubicBezTo>
                <a:lnTo>
                  <a:pt x="21600" y="11631"/>
                </a:lnTo>
                <a:cubicBezTo>
                  <a:pt x="21600" y="11137"/>
                  <a:pt x="21483" y="10659"/>
                  <a:pt x="21260" y="1024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9202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/>
          </a:p>
        </p:txBody>
      </p:sp>
      <p:sp>
        <p:nvSpPr>
          <p:cNvPr id="116" name="Shape 5015"/>
          <p:cNvSpPr/>
          <p:nvPr/>
        </p:nvSpPr>
        <p:spPr>
          <a:xfrm>
            <a:off x="3059092" y="1724068"/>
            <a:ext cx="446109" cy="363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6616"/>
                </a:moveTo>
                <a:cubicBezTo>
                  <a:pt x="20250" y="17075"/>
                  <a:pt x="19948" y="17446"/>
                  <a:pt x="19575" y="17446"/>
                </a:cubicBezTo>
                <a:lnTo>
                  <a:pt x="18804" y="17446"/>
                </a:lnTo>
                <a:cubicBezTo>
                  <a:pt x="18502" y="16017"/>
                  <a:pt x="17454" y="14954"/>
                  <a:pt x="16200" y="14954"/>
                </a:cubicBezTo>
                <a:cubicBezTo>
                  <a:pt x="14945" y="14954"/>
                  <a:pt x="13897" y="16017"/>
                  <a:pt x="13595" y="17446"/>
                </a:cubicBezTo>
                <a:lnTo>
                  <a:pt x="10029" y="17446"/>
                </a:lnTo>
                <a:cubicBezTo>
                  <a:pt x="9727" y="16017"/>
                  <a:pt x="8679" y="14954"/>
                  <a:pt x="7425" y="14954"/>
                </a:cubicBezTo>
                <a:cubicBezTo>
                  <a:pt x="6170" y="14954"/>
                  <a:pt x="5122" y="16017"/>
                  <a:pt x="4820" y="17446"/>
                </a:cubicBezTo>
                <a:lnTo>
                  <a:pt x="4050" y="17446"/>
                </a:lnTo>
                <a:cubicBezTo>
                  <a:pt x="3677" y="17446"/>
                  <a:pt x="3375" y="17075"/>
                  <a:pt x="3375" y="16616"/>
                </a:cubicBezTo>
                <a:lnTo>
                  <a:pt x="3375" y="14123"/>
                </a:lnTo>
                <a:lnTo>
                  <a:pt x="12150" y="14123"/>
                </a:lnTo>
                <a:cubicBezTo>
                  <a:pt x="13267" y="14123"/>
                  <a:pt x="14175" y="13005"/>
                  <a:pt x="14175" y="11631"/>
                </a:cubicBezTo>
                <a:lnTo>
                  <a:pt x="14175" y="5815"/>
                </a:lnTo>
                <a:lnTo>
                  <a:pt x="16875" y="5815"/>
                </a:lnTo>
                <a:cubicBezTo>
                  <a:pt x="17101" y="5815"/>
                  <a:pt x="17311" y="5954"/>
                  <a:pt x="17437" y="6185"/>
                </a:cubicBezTo>
                <a:lnTo>
                  <a:pt x="20136" y="11170"/>
                </a:lnTo>
                <a:cubicBezTo>
                  <a:pt x="20211" y="11306"/>
                  <a:pt x="20250" y="11467"/>
                  <a:pt x="20250" y="11631"/>
                </a:cubicBezTo>
                <a:cubicBezTo>
                  <a:pt x="20250" y="11631"/>
                  <a:pt x="20250" y="16616"/>
                  <a:pt x="20250" y="16616"/>
                </a:cubicBezTo>
                <a:close/>
                <a:moveTo>
                  <a:pt x="16200" y="19938"/>
                </a:moveTo>
                <a:cubicBezTo>
                  <a:pt x="15455" y="19938"/>
                  <a:pt x="14850" y="19194"/>
                  <a:pt x="14850" y="18277"/>
                </a:cubicBezTo>
                <a:cubicBezTo>
                  <a:pt x="14850" y="17360"/>
                  <a:pt x="15455" y="16616"/>
                  <a:pt x="16200" y="16616"/>
                </a:cubicBezTo>
                <a:cubicBezTo>
                  <a:pt x="16945" y="16616"/>
                  <a:pt x="17550" y="17360"/>
                  <a:pt x="17550" y="18277"/>
                </a:cubicBezTo>
                <a:cubicBezTo>
                  <a:pt x="17550" y="19194"/>
                  <a:pt x="16945" y="19938"/>
                  <a:pt x="16200" y="19938"/>
                </a:cubicBezTo>
                <a:moveTo>
                  <a:pt x="7425" y="19938"/>
                </a:moveTo>
                <a:cubicBezTo>
                  <a:pt x="6680" y="19938"/>
                  <a:pt x="6075" y="19194"/>
                  <a:pt x="6075" y="18277"/>
                </a:cubicBezTo>
                <a:cubicBezTo>
                  <a:pt x="6075" y="17360"/>
                  <a:pt x="6680" y="16616"/>
                  <a:pt x="7425" y="16616"/>
                </a:cubicBezTo>
                <a:cubicBezTo>
                  <a:pt x="8171" y="16616"/>
                  <a:pt x="8775" y="17360"/>
                  <a:pt x="8775" y="18277"/>
                </a:cubicBezTo>
                <a:cubicBezTo>
                  <a:pt x="8775" y="19194"/>
                  <a:pt x="8171" y="19938"/>
                  <a:pt x="7425" y="19938"/>
                </a:cubicBezTo>
                <a:moveTo>
                  <a:pt x="2025" y="12462"/>
                </a:moveTo>
                <a:cubicBezTo>
                  <a:pt x="1652" y="12462"/>
                  <a:pt x="1350" y="12091"/>
                  <a:pt x="1350" y="11631"/>
                </a:cubicBezTo>
                <a:lnTo>
                  <a:pt x="1350" y="2492"/>
                </a:lnTo>
                <a:cubicBezTo>
                  <a:pt x="1350" y="2033"/>
                  <a:pt x="1652" y="1662"/>
                  <a:pt x="2025" y="1662"/>
                </a:cubicBezTo>
                <a:lnTo>
                  <a:pt x="12150" y="1662"/>
                </a:lnTo>
                <a:cubicBezTo>
                  <a:pt x="12523" y="1662"/>
                  <a:pt x="12825" y="2033"/>
                  <a:pt x="12825" y="2492"/>
                </a:cubicBezTo>
                <a:lnTo>
                  <a:pt x="12825" y="4154"/>
                </a:lnTo>
                <a:lnTo>
                  <a:pt x="12825" y="5815"/>
                </a:lnTo>
                <a:lnTo>
                  <a:pt x="12825" y="11631"/>
                </a:lnTo>
                <a:cubicBezTo>
                  <a:pt x="12825" y="12091"/>
                  <a:pt x="12523" y="12462"/>
                  <a:pt x="12150" y="12462"/>
                </a:cubicBezTo>
                <a:cubicBezTo>
                  <a:pt x="12150" y="12462"/>
                  <a:pt x="2025" y="12462"/>
                  <a:pt x="2025" y="12462"/>
                </a:cubicBezTo>
                <a:close/>
                <a:moveTo>
                  <a:pt x="21260" y="10249"/>
                </a:moveTo>
                <a:lnTo>
                  <a:pt x="18560" y="5264"/>
                </a:lnTo>
                <a:cubicBezTo>
                  <a:pt x="18183" y="4569"/>
                  <a:pt x="17553" y="4154"/>
                  <a:pt x="16875" y="4154"/>
                </a:cubicBezTo>
                <a:lnTo>
                  <a:pt x="14175" y="4154"/>
                </a:lnTo>
                <a:lnTo>
                  <a:pt x="14175" y="2492"/>
                </a:lnTo>
                <a:cubicBezTo>
                  <a:pt x="14175" y="1118"/>
                  <a:pt x="13267" y="0"/>
                  <a:pt x="12150" y="0"/>
                </a:cubicBezTo>
                <a:lnTo>
                  <a:pt x="2025" y="0"/>
                </a:lnTo>
                <a:cubicBezTo>
                  <a:pt x="908" y="0"/>
                  <a:pt x="0" y="1118"/>
                  <a:pt x="0" y="2492"/>
                </a:cubicBezTo>
                <a:lnTo>
                  <a:pt x="0" y="11631"/>
                </a:lnTo>
                <a:cubicBezTo>
                  <a:pt x="0" y="13005"/>
                  <a:pt x="908" y="14123"/>
                  <a:pt x="2025" y="14123"/>
                </a:cubicBezTo>
                <a:lnTo>
                  <a:pt x="2026" y="14123"/>
                </a:lnTo>
                <a:lnTo>
                  <a:pt x="2026" y="16616"/>
                </a:lnTo>
                <a:cubicBezTo>
                  <a:pt x="2026" y="17990"/>
                  <a:pt x="2933" y="19108"/>
                  <a:pt x="4050" y="19108"/>
                </a:cubicBezTo>
                <a:lnTo>
                  <a:pt x="4820" y="19108"/>
                </a:lnTo>
                <a:cubicBezTo>
                  <a:pt x="5122" y="20537"/>
                  <a:pt x="6170" y="21600"/>
                  <a:pt x="7425" y="21600"/>
                </a:cubicBezTo>
                <a:cubicBezTo>
                  <a:pt x="8679" y="21600"/>
                  <a:pt x="9727" y="20537"/>
                  <a:pt x="10029" y="19108"/>
                </a:cubicBezTo>
                <a:lnTo>
                  <a:pt x="13595" y="19108"/>
                </a:lnTo>
                <a:cubicBezTo>
                  <a:pt x="13897" y="20537"/>
                  <a:pt x="14945" y="21600"/>
                  <a:pt x="16200" y="21600"/>
                </a:cubicBezTo>
                <a:cubicBezTo>
                  <a:pt x="17454" y="21600"/>
                  <a:pt x="18502" y="20537"/>
                  <a:pt x="18804" y="19108"/>
                </a:cubicBezTo>
                <a:lnTo>
                  <a:pt x="19575" y="19108"/>
                </a:lnTo>
                <a:cubicBezTo>
                  <a:pt x="20692" y="19108"/>
                  <a:pt x="21600" y="17990"/>
                  <a:pt x="21600" y="16616"/>
                </a:cubicBezTo>
                <a:lnTo>
                  <a:pt x="21600" y="11631"/>
                </a:lnTo>
                <a:cubicBezTo>
                  <a:pt x="21600" y="11137"/>
                  <a:pt x="21483" y="10659"/>
                  <a:pt x="21260" y="10249"/>
                </a:cubicBezTo>
              </a:path>
            </a:pathLst>
          </a:custGeom>
          <a:solidFill>
            <a:srgbClr val="003366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9202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/>
          </a:p>
        </p:txBody>
      </p:sp>
      <p:sp>
        <p:nvSpPr>
          <p:cNvPr id="117" name="Shape 5015"/>
          <p:cNvSpPr/>
          <p:nvPr/>
        </p:nvSpPr>
        <p:spPr>
          <a:xfrm>
            <a:off x="4887892" y="1724068"/>
            <a:ext cx="446109" cy="363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6616"/>
                </a:moveTo>
                <a:cubicBezTo>
                  <a:pt x="20250" y="17075"/>
                  <a:pt x="19948" y="17446"/>
                  <a:pt x="19575" y="17446"/>
                </a:cubicBezTo>
                <a:lnTo>
                  <a:pt x="18804" y="17446"/>
                </a:lnTo>
                <a:cubicBezTo>
                  <a:pt x="18502" y="16017"/>
                  <a:pt x="17454" y="14954"/>
                  <a:pt x="16200" y="14954"/>
                </a:cubicBezTo>
                <a:cubicBezTo>
                  <a:pt x="14945" y="14954"/>
                  <a:pt x="13897" y="16017"/>
                  <a:pt x="13595" y="17446"/>
                </a:cubicBezTo>
                <a:lnTo>
                  <a:pt x="10029" y="17446"/>
                </a:lnTo>
                <a:cubicBezTo>
                  <a:pt x="9727" y="16017"/>
                  <a:pt x="8679" y="14954"/>
                  <a:pt x="7425" y="14954"/>
                </a:cubicBezTo>
                <a:cubicBezTo>
                  <a:pt x="6170" y="14954"/>
                  <a:pt x="5122" y="16017"/>
                  <a:pt x="4820" y="17446"/>
                </a:cubicBezTo>
                <a:lnTo>
                  <a:pt x="4050" y="17446"/>
                </a:lnTo>
                <a:cubicBezTo>
                  <a:pt x="3677" y="17446"/>
                  <a:pt x="3375" y="17075"/>
                  <a:pt x="3375" y="16616"/>
                </a:cubicBezTo>
                <a:lnTo>
                  <a:pt x="3375" y="14123"/>
                </a:lnTo>
                <a:lnTo>
                  <a:pt x="12150" y="14123"/>
                </a:lnTo>
                <a:cubicBezTo>
                  <a:pt x="13267" y="14123"/>
                  <a:pt x="14175" y="13005"/>
                  <a:pt x="14175" y="11631"/>
                </a:cubicBezTo>
                <a:lnTo>
                  <a:pt x="14175" y="5815"/>
                </a:lnTo>
                <a:lnTo>
                  <a:pt x="16875" y="5815"/>
                </a:lnTo>
                <a:cubicBezTo>
                  <a:pt x="17101" y="5815"/>
                  <a:pt x="17311" y="5954"/>
                  <a:pt x="17437" y="6185"/>
                </a:cubicBezTo>
                <a:lnTo>
                  <a:pt x="20136" y="11170"/>
                </a:lnTo>
                <a:cubicBezTo>
                  <a:pt x="20211" y="11306"/>
                  <a:pt x="20250" y="11467"/>
                  <a:pt x="20250" y="11631"/>
                </a:cubicBezTo>
                <a:cubicBezTo>
                  <a:pt x="20250" y="11631"/>
                  <a:pt x="20250" y="16616"/>
                  <a:pt x="20250" y="16616"/>
                </a:cubicBezTo>
                <a:close/>
                <a:moveTo>
                  <a:pt x="16200" y="19938"/>
                </a:moveTo>
                <a:cubicBezTo>
                  <a:pt x="15455" y="19938"/>
                  <a:pt x="14850" y="19194"/>
                  <a:pt x="14850" y="18277"/>
                </a:cubicBezTo>
                <a:cubicBezTo>
                  <a:pt x="14850" y="17360"/>
                  <a:pt x="15455" y="16616"/>
                  <a:pt x="16200" y="16616"/>
                </a:cubicBezTo>
                <a:cubicBezTo>
                  <a:pt x="16945" y="16616"/>
                  <a:pt x="17550" y="17360"/>
                  <a:pt x="17550" y="18277"/>
                </a:cubicBezTo>
                <a:cubicBezTo>
                  <a:pt x="17550" y="19194"/>
                  <a:pt x="16945" y="19938"/>
                  <a:pt x="16200" y="19938"/>
                </a:cubicBezTo>
                <a:moveTo>
                  <a:pt x="7425" y="19938"/>
                </a:moveTo>
                <a:cubicBezTo>
                  <a:pt x="6680" y="19938"/>
                  <a:pt x="6075" y="19194"/>
                  <a:pt x="6075" y="18277"/>
                </a:cubicBezTo>
                <a:cubicBezTo>
                  <a:pt x="6075" y="17360"/>
                  <a:pt x="6680" y="16616"/>
                  <a:pt x="7425" y="16616"/>
                </a:cubicBezTo>
                <a:cubicBezTo>
                  <a:pt x="8171" y="16616"/>
                  <a:pt x="8775" y="17360"/>
                  <a:pt x="8775" y="18277"/>
                </a:cubicBezTo>
                <a:cubicBezTo>
                  <a:pt x="8775" y="19194"/>
                  <a:pt x="8171" y="19938"/>
                  <a:pt x="7425" y="19938"/>
                </a:cubicBezTo>
                <a:moveTo>
                  <a:pt x="2025" y="12462"/>
                </a:moveTo>
                <a:cubicBezTo>
                  <a:pt x="1652" y="12462"/>
                  <a:pt x="1350" y="12091"/>
                  <a:pt x="1350" y="11631"/>
                </a:cubicBezTo>
                <a:lnTo>
                  <a:pt x="1350" y="2492"/>
                </a:lnTo>
                <a:cubicBezTo>
                  <a:pt x="1350" y="2033"/>
                  <a:pt x="1652" y="1662"/>
                  <a:pt x="2025" y="1662"/>
                </a:cubicBezTo>
                <a:lnTo>
                  <a:pt x="12150" y="1662"/>
                </a:lnTo>
                <a:cubicBezTo>
                  <a:pt x="12523" y="1662"/>
                  <a:pt x="12825" y="2033"/>
                  <a:pt x="12825" y="2492"/>
                </a:cubicBezTo>
                <a:lnTo>
                  <a:pt x="12825" y="4154"/>
                </a:lnTo>
                <a:lnTo>
                  <a:pt x="12825" y="5815"/>
                </a:lnTo>
                <a:lnTo>
                  <a:pt x="12825" y="11631"/>
                </a:lnTo>
                <a:cubicBezTo>
                  <a:pt x="12825" y="12091"/>
                  <a:pt x="12523" y="12462"/>
                  <a:pt x="12150" y="12462"/>
                </a:cubicBezTo>
                <a:cubicBezTo>
                  <a:pt x="12150" y="12462"/>
                  <a:pt x="2025" y="12462"/>
                  <a:pt x="2025" y="12462"/>
                </a:cubicBezTo>
                <a:close/>
                <a:moveTo>
                  <a:pt x="21260" y="10249"/>
                </a:moveTo>
                <a:lnTo>
                  <a:pt x="18560" y="5264"/>
                </a:lnTo>
                <a:cubicBezTo>
                  <a:pt x="18183" y="4569"/>
                  <a:pt x="17553" y="4154"/>
                  <a:pt x="16875" y="4154"/>
                </a:cubicBezTo>
                <a:lnTo>
                  <a:pt x="14175" y="4154"/>
                </a:lnTo>
                <a:lnTo>
                  <a:pt x="14175" y="2492"/>
                </a:lnTo>
                <a:cubicBezTo>
                  <a:pt x="14175" y="1118"/>
                  <a:pt x="13267" y="0"/>
                  <a:pt x="12150" y="0"/>
                </a:cubicBezTo>
                <a:lnTo>
                  <a:pt x="2025" y="0"/>
                </a:lnTo>
                <a:cubicBezTo>
                  <a:pt x="908" y="0"/>
                  <a:pt x="0" y="1118"/>
                  <a:pt x="0" y="2492"/>
                </a:cubicBezTo>
                <a:lnTo>
                  <a:pt x="0" y="11631"/>
                </a:lnTo>
                <a:cubicBezTo>
                  <a:pt x="0" y="13005"/>
                  <a:pt x="908" y="14123"/>
                  <a:pt x="2025" y="14123"/>
                </a:cubicBezTo>
                <a:lnTo>
                  <a:pt x="2026" y="14123"/>
                </a:lnTo>
                <a:lnTo>
                  <a:pt x="2026" y="16616"/>
                </a:lnTo>
                <a:cubicBezTo>
                  <a:pt x="2026" y="17990"/>
                  <a:pt x="2933" y="19108"/>
                  <a:pt x="4050" y="19108"/>
                </a:cubicBezTo>
                <a:lnTo>
                  <a:pt x="4820" y="19108"/>
                </a:lnTo>
                <a:cubicBezTo>
                  <a:pt x="5122" y="20537"/>
                  <a:pt x="6170" y="21600"/>
                  <a:pt x="7425" y="21600"/>
                </a:cubicBezTo>
                <a:cubicBezTo>
                  <a:pt x="8679" y="21600"/>
                  <a:pt x="9727" y="20537"/>
                  <a:pt x="10029" y="19108"/>
                </a:cubicBezTo>
                <a:lnTo>
                  <a:pt x="13595" y="19108"/>
                </a:lnTo>
                <a:cubicBezTo>
                  <a:pt x="13897" y="20537"/>
                  <a:pt x="14945" y="21600"/>
                  <a:pt x="16200" y="21600"/>
                </a:cubicBezTo>
                <a:cubicBezTo>
                  <a:pt x="17454" y="21600"/>
                  <a:pt x="18502" y="20537"/>
                  <a:pt x="18804" y="19108"/>
                </a:cubicBezTo>
                <a:lnTo>
                  <a:pt x="19575" y="19108"/>
                </a:lnTo>
                <a:cubicBezTo>
                  <a:pt x="20692" y="19108"/>
                  <a:pt x="21600" y="17990"/>
                  <a:pt x="21600" y="16616"/>
                </a:cubicBezTo>
                <a:lnTo>
                  <a:pt x="21600" y="11631"/>
                </a:lnTo>
                <a:cubicBezTo>
                  <a:pt x="21600" y="11137"/>
                  <a:pt x="21483" y="10659"/>
                  <a:pt x="21260" y="10249"/>
                </a:cubicBezTo>
              </a:path>
            </a:pathLst>
          </a:custGeom>
          <a:solidFill>
            <a:srgbClr val="CC33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9202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/>
          </a:p>
        </p:txBody>
      </p:sp>
      <p:sp>
        <p:nvSpPr>
          <p:cNvPr id="118" name="Shape 5015"/>
          <p:cNvSpPr/>
          <p:nvPr/>
        </p:nvSpPr>
        <p:spPr>
          <a:xfrm>
            <a:off x="6792892" y="1724068"/>
            <a:ext cx="446109" cy="363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6616"/>
                </a:moveTo>
                <a:cubicBezTo>
                  <a:pt x="20250" y="17075"/>
                  <a:pt x="19948" y="17446"/>
                  <a:pt x="19575" y="17446"/>
                </a:cubicBezTo>
                <a:lnTo>
                  <a:pt x="18804" y="17446"/>
                </a:lnTo>
                <a:cubicBezTo>
                  <a:pt x="18502" y="16017"/>
                  <a:pt x="17454" y="14954"/>
                  <a:pt x="16200" y="14954"/>
                </a:cubicBezTo>
                <a:cubicBezTo>
                  <a:pt x="14945" y="14954"/>
                  <a:pt x="13897" y="16017"/>
                  <a:pt x="13595" y="17446"/>
                </a:cubicBezTo>
                <a:lnTo>
                  <a:pt x="10029" y="17446"/>
                </a:lnTo>
                <a:cubicBezTo>
                  <a:pt x="9727" y="16017"/>
                  <a:pt x="8679" y="14954"/>
                  <a:pt x="7425" y="14954"/>
                </a:cubicBezTo>
                <a:cubicBezTo>
                  <a:pt x="6170" y="14954"/>
                  <a:pt x="5122" y="16017"/>
                  <a:pt x="4820" y="17446"/>
                </a:cubicBezTo>
                <a:lnTo>
                  <a:pt x="4050" y="17446"/>
                </a:lnTo>
                <a:cubicBezTo>
                  <a:pt x="3677" y="17446"/>
                  <a:pt x="3375" y="17075"/>
                  <a:pt x="3375" y="16616"/>
                </a:cubicBezTo>
                <a:lnTo>
                  <a:pt x="3375" y="14123"/>
                </a:lnTo>
                <a:lnTo>
                  <a:pt x="12150" y="14123"/>
                </a:lnTo>
                <a:cubicBezTo>
                  <a:pt x="13267" y="14123"/>
                  <a:pt x="14175" y="13005"/>
                  <a:pt x="14175" y="11631"/>
                </a:cubicBezTo>
                <a:lnTo>
                  <a:pt x="14175" y="5815"/>
                </a:lnTo>
                <a:lnTo>
                  <a:pt x="16875" y="5815"/>
                </a:lnTo>
                <a:cubicBezTo>
                  <a:pt x="17101" y="5815"/>
                  <a:pt x="17311" y="5954"/>
                  <a:pt x="17437" y="6185"/>
                </a:cubicBezTo>
                <a:lnTo>
                  <a:pt x="20136" y="11170"/>
                </a:lnTo>
                <a:cubicBezTo>
                  <a:pt x="20211" y="11306"/>
                  <a:pt x="20250" y="11467"/>
                  <a:pt x="20250" y="11631"/>
                </a:cubicBezTo>
                <a:cubicBezTo>
                  <a:pt x="20250" y="11631"/>
                  <a:pt x="20250" y="16616"/>
                  <a:pt x="20250" y="16616"/>
                </a:cubicBezTo>
                <a:close/>
                <a:moveTo>
                  <a:pt x="16200" y="19938"/>
                </a:moveTo>
                <a:cubicBezTo>
                  <a:pt x="15455" y="19938"/>
                  <a:pt x="14850" y="19194"/>
                  <a:pt x="14850" y="18277"/>
                </a:cubicBezTo>
                <a:cubicBezTo>
                  <a:pt x="14850" y="17360"/>
                  <a:pt x="15455" y="16616"/>
                  <a:pt x="16200" y="16616"/>
                </a:cubicBezTo>
                <a:cubicBezTo>
                  <a:pt x="16945" y="16616"/>
                  <a:pt x="17550" y="17360"/>
                  <a:pt x="17550" y="18277"/>
                </a:cubicBezTo>
                <a:cubicBezTo>
                  <a:pt x="17550" y="19194"/>
                  <a:pt x="16945" y="19938"/>
                  <a:pt x="16200" y="19938"/>
                </a:cubicBezTo>
                <a:moveTo>
                  <a:pt x="7425" y="19938"/>
                </a:moveTo>
                <a:cubicBezTo>
                  <a:pt x="6680" y="19938"/>
                  <a:pt x="6075" y="19194"/>
                  <a:pt x="6075" y="18277"/>
                </a:cubicBezTo>
                <a:cubicBezTo>
                  <a:pt x="6075" y="17360"/>
                  <a:pt x="6680" y="16616"/>
                  <a:pt x="7425" y="16616"/>
                </a:cubicBezTo>
                <a:cubicBezTo>
                  <a:pt x="8171" y="16616"/>
                  <a:pt x="8775" y="17360"/>
                  <a:pt x="8775" y="18277"/>
                </a:cubicBezTo>
                <a:cubicBezTo>
                  <a:pt x="8775" y="19194"/>
                  <a:pt x="8171" y="19938"/>
                  <a:pt x="7425" y="19938"/>
                </a:cubicBezTo>
                <a:moveTo>
                  <a:pt x="2025" y="12462"/>
                </a:moveTo>
                <a:cubicBezTo>
                  <a:pt x="1652" y="12462"/>
                  <a:pt x="1350" y="12091"/>
                  <a:pt x="1350" y="11631"/>
                </a:cubicBezTo>
                <a:lnTo>
                  <a:pt x="1350" y="2492"/>
                </a:lnTo>
                <a:cubicBezTo>
                  <a:pt x="1350" y="2033"/>
                  <a:pt x="1652" y="1662"/>
                  <a:pt x="2025" y="1662"/>
                </a:cubicBezTo>
                <a:lnTo>
                  <a:pt x="12150" y="1662"/>
                </a:lnTo>
                <a:cubicBezTo>
                  <a:pt x="12523" y="1662"/>
                  <a:pt x="12825" y="2033"/>
                  <a:pt x="12825" y="2492"/>
                </a:cubicBezTo>
                <a:lnTo>
                  <a:pt x="12825" y="4154"/>
                </a:lnTo>
                <a:lnTo>
                  <a:pt x="12825" y="5815"/>
                </a:lnTo>
                <a:lnTo>
                  <a:pt x="12825" y="11631"/>
                </a:lnTo>
                <a:cubicBezTo>
                  <a:pt x="12825" y="12091"/>
                  <a:pt x="12523" y="12462"/>
                  <a:pt x="12150" y="12462"/>
                </a:cubicBezTo>
                <a:cubicBezTo>
                  <a:pt x="12150" y="12462"/>
                  <a:pt x="2025" y="12462"/>
                  <a:pt x="2025" y="12462"/>
                </a:cubicBezTo>
                <a:close/>
                <a:moveTo>
                  <a:pt x="21260" y="10249"/>
                </a:moveTo>
                <a:lnTo>
                  <a:pt x="18560" y="5264"/>
                </a:lnTo>
                <a:cubicBezTo>
                  <a:pt x="18183" y="4569"/>
                  <a:pt x="17553" y="4154"/>
                  <a:pt x="16875" y="4154"/>
                </a:cubicBezTo>
                <a:lnTo>
                  <a:pt x="14175" y="4154"/>
                </a:lnTo>
                <a:lnTo>
                  <a:pt x="14175" y="2492"/>
                </a:lnTo>
                <a:cubicBezTo>
                  <a:pt x="14175" y="1118"/>
                  <a:pt x="13267" y="0"/>
                  <a:pt x="12150" y="0"/>
                </a:cubicBezTo>
                <a:lnTo>
                  <a:pt x="2025" y="0"/>
                </a:lnTo>
                <a:cubicBezTo>
                  <a:pt x="908" y="0"/>
                  <a:pt x="0" y="1118"/>
                  <a:pt x="0" y="2492"/>
                </a:cubicBezTo>
                <a:lnTo>
                  <a:pt x="0" y="11631"/>
                </a:lnTo>
                <a:cubicBezTo>
                  <a:pt x="0" y="13005"/>
                  <a:pt x="908" y="14123"/>
                  <a:pt x="2025" y="14123"/>
                </a:cubicBezTo>
                <a:lnTo>
                  <a:pt x="2026" y="14123"/>
                </a:lnTo>
                <a:lnTo>
                  <a:pt x="2026" y="16616"/>
                </a:lnTo>
                <a:cubicBezTo>
                  <a:pt x="2026" y="17990"/>
                  <a:pt x="2933" y="19108"/>
                  <a:pt x="4050" y="19108"/>
                </a:cubicBezTo>
                <a:lnTo>
                  <a:pt x="4820" y="19108"/>
                </a:lnTo>
                <a:cubicBezTo>
                  <a:pt x="5122" y="20537"/>
                  <a:pt x="6170" y="21600"/>
                  <a:pt x="7425" y="21600"/>
                </a:cubicBezTo>
                <a:cubicBezTo>
                  <a:pt x="8679" y="21600"/>
                  <a:pt x="9727" y="20537"/>
                  <a:pt x="10029" y="19108"/>
                </a:cubicBezTo>
                <a:lnTo>
                  <a:pt x="13595" y="19108"/>
                </a:lnTo>
                <a:cubicBezTo>
                  <a:pt x="13897" y="20537"/>
                  <a:pt x="14945" y="21600"/>
                  <a:pt x="16200" y="21600"/>
                </a:cubicBezTo>
                <a:cubicBezTo>
                  <a:pt x="17454" y="21600"/>
                  <a:pt x="18502" y="20537"/>
                  <a:pt x="18804" y="19108"/>
                </a:cubicBezTo>
                <a:lnTo>
                  <a:pt x="19575" y="19108"/>
                </a:lnTo>
                <a:cubicBezTo>
                  <a:pt x="20692" y="19108"/>
                  <a:pt x="21600" y="17990"/>
                  <a:pt x="21600" y="16616"/>
                </a:cubicBezTo>
                <a:lnTo>
                  <a:pt x="21600" y="11631"/>
                </a:lnTo>
                <a:cubicBezTo>
                  <a:pt x="21600" y="11137"/>
                  <a:pt x="21483" y="10659"/>
                  <a:pt x="21260" y="10249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9202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/>
          </a:p>
        </p:txBody>
      </p:sp>
      <p:sp>
        <p:nvSpPr>
          <p:cNvPr id="119" name="Shape 5015"/>
          <p:cNvSpPr/>
          <p:nvPr/>
        </p:nvSpPr>
        <p:spPr>
          <a:xfrm>
            <a:off x="8621692" y="1724068"/>
            <a:ext cx="446109" cy="363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6616"/>
                </a:moveTo>
                <a:cubicBezTo>
                  <a:pt x="20250" y="17075"/>
                  <a:pt x="19948" y="17446"/>
                  <a:pt x="19575" y="17446"/>
                </a:cubicBezTo>
                <a:lnTo>
                  <a:pt x="18804" y="17446"/>
                </a:lnTo>
                <a:cubicBezTo>
                  <a:pt x="18502" y="16017"/>
                  <a:pt x="17454" y="14954"/>
                  <a:pt x="16200" y="14954"/>
                </a:cubicBezTo>
                <a:cubicBezTo>
                  <a:pt x="14945" y="14954"/>
                  <a:pt x="13897" y="16017"/>
                  <a:pt x="13595" y="17446"/>
                </a:cubicBezTo>
                <a:lnTo>
                  <a:pt x="10029" y="17446"/>
                </a:lnTo>
                <a:cubicBezTo>
                  <a:pt x="9727" y="16017"/>
                  <a:pt x="8679" y="14954"/>
                  <a:pt x="7425" y="14954"/>
                </a:cubicBezTo>
                <a:cubicBezTo>
                  <a:pt x="6170" y="14954"/>
                  <a:pt x="5122" y="16017"/>
                  <a:pt x="4820" y="17446"/>
                </a:cubicBezTo>
                <a:lnTo>
                  <a:pt x="4050" y="17446"/>
                </a:lnTo>
                <a:cubicBezTo>
                  <a:pt x="3677" y="17446"/>
                  <a:pt x="3375" y="17075"/>
                  <a:pt x="3375" y="16616"/>
                </a:cubicBezTo>
                <a:lnTo>
                  <a:pt x="3375" y="14123"/>
                </a:lnTo>
                <a:lnTo>
                  <a:pt x="12150" y="14123"/>
                </a:lnTo>
                <a:cubicBezTo>
                  <a:pt x="13267" y="14123"/>
                  <a:pt x="14175" y="13005"/>
                  <a:pt x="14175" y="11631"/>
                </a:cubicBezTo>
                <a:lnTo>
                  <a:pt x="14175" y="5815"/>
                </a:lnTo>
                <a:lnTo>
                  <a:pt x="16875" y="5815"/>
                </a:lnTo>
                <a:cubicBezTo>
                  <a:pt x="17101" y="5815"/>
                  <a:pt x="17311" y="5954"/>
                  <a:pt x="17437" y="6185"/>
                </a:cubicBezTo>
                <a:lnTo>
                  <a:pt x="20136" y="11170"/>
                </a:lnTo>
                <a:cubicBezTo>
                  <a:pt x="20211" y="11306"/>
                  <a:pt x="20250" y="11467"/>
                  <a:pt x="20250" y="11631"/>
                </a:cubicBezTo>
                <a:cubicBezTo>
                  <a:pt x="20250" y="11631"/>
                  <a:pt x="20250" y="16616"/>
                  <a:pt x="20250" y="16616"/>
                </a:cubicBezTo>
                <a:close/>
                <a:moveTo>
                  <a:pt x="16200" y="19938"/>
                </a:moveTo>
                <a:cubicBezTo>
                  <a:pt x="15455" y="19938"/>
                  <a:pt x="14850" y="19194"/>
                  <a:pt x="14850" y="18277"/>
                </a:cubicBezTo>
                <a:cubicBezTo>
                  <a:pt x="14850" y="17360"/>
                  <a:pt x="15455" y="16616"/>
                  <a:pt x="16200" y="16616"/>
                </a:cubicBezTo>
                <a:cubicBezTo>
                  <a:pt x="16945" y="16616"/>
                  <a:pt x="17550" y="17360"/>
                  <a:pt x="17550" y="18277"/>
                </a:cubicBezTo>
                <a:cubicBezTo>
                  <a:pt x="17550" y="19194"/>
                  <a:pt x="16945" y="19938"/>
                  <a:pt x="16200" y="19938"/>
                </a:cubicBezTo>
                <a:moveTo>
                  <a:pt x="7425" y="19938"/>
                </a:moveTo>
                <a:cubicBezTo>
                  <a:pt x="6680" y="19938"/>
                  <a:pt x="6075" y="19194"/>
                  <a:pt x="6075" y="18277"/>
                </a:cubicBezTo>
                <a:cubicBezTo>
                  <a:pt x="6075" y="17360"/>
                  <a:pt x="6680" y="16616"/>
                  <a:pt x="7425" y="16616"/>
                </a:cubicBezTo>
                <a:cubicBezTo>
                  <a:pt x="8171" y="16616"/>
                  <a:pt x="8775" y="17360"/>
                  <a:pt x="8775" y="18277"/>
                </a:cubicBezTo>
                <a:cubicBezTo>
                  <a:pt x="8775" y="19194"/>
                  <a:pt x="8171" y="19938"/>
                  <a:pt x="7425" y="19938"/>
                </a:cubicBezTo>
                <a:moveTo>
                  <a:pt x="2025" y="12462"/>
                </a:moveTo>
                <a:cubicBezTo>
                  <a:pt x="1652" y="12462"/>
                  <a:pt x="1350" y="12091"/>
                  <a:pt x="1350" y="11631"/>
                </a:cubicBezTo>
                <a:lnTo>
                  <a:pt x="1350" y="2492"/>
                </a:lnTo>
                <a:cubicBezTo>
                  <a:pt x="1350" y="2033"/>
                  <a:pt x="1652" y="1662"/>
                  <a:pt x="2025" y="1662"/>
                </a:cubicBezTo>
                <a:lnTo>
                  <a:pt x="12150" y="1662"/>
                </a:lnTo>
                <a:cubicBezTo>
                  <a:pt x="12523" y="1662"/>
                  <a:pt x="12825" y="2033"/>
                  <a:pt x="12825" y="2492"/>
                </a:cubicBezTo>
                <a:lnTo>
                  <a:pt x="12825" y="4154"/>
                </a:lnTo>
                <a:lnTo>
                  <a:pt x="12825" y="5815"/>
                </a:lnTo>
                <a:lnTo>
                  <a:pt x="12825" y="11631"/>
                </a:lnTo>
                <a:cubicBezTo>
                  <a:pt x="12825" y="12091"/>
                  <a:pt x="12523" y="12462"/>
                  <a:pt x="12150" y="12462"/>
                </a:cubicBezTo>
                <a:cubicBezTo>
                  <a:pt x="12150" y="12462"/>
                  <a:pt x="2025" y="12462"/>
                  <a:pt x="2025" y="12462"/>
                </a:cubicBezTo>
                <a:close/>
                <a:moveTo>
                  <a:pt x="21260" y="10249"/>
                </a:moveTo>
                <a:lnTo>
                  <a:pt x="18560" y="5264"/>
                </a:lnTo>
                <a:cubicBezTo>
                  <a:pt x="18183" y="4569"/>
                  <a:pt x="17553" y="4154"/>
                  <a:pt x="16875" y="4154"/>
                </a:cubicBezTo>
                <a:lnTo>
                  <a:pt x="14175" y="4154"/>
                </a:lnTo>
                <a:lnTo>
                  <a:pt x="14175" y="2492"/>
                </a:lnTo>
                <a:cubicBezTo>
                  <a:pt x="14175" y="1118"/>
                  <a:pt x="13267" y="0"/>
                  <a:pt x="12150" y="0"/>
                </a:cubicBezTo>
                <a:lnTo>
                  <a:pt x="2025" y="0"/>
                </a:lnTo>
                <a:cubicBezTo>
                  <a:pt x="908" y="0"/>
                  <a:pt x="0" y="1118"/>
                  <a:pt x="0" y="2492"/>
                </a:cubicBezTo>
                <a:lnTo>
                  <a:pt x="0" y="11631"/>
                </a:lnTo>
                <a:cubicBezTo>
                  <a:pt x="0" y="13005"/>
                  <a:pt x="908" y="14123"/>
                  <a:pt x="2025" y="14123"/>
                </a:cubicBezTo>
                <a:lnTo>
                  <a:pt x="2026" y="14123"/>
                </a:lnTo>
                <a:lnTo>
                  <a:pt x="2026" y="16616"/>
                </a:lnTo>
                <a:cubicBezTo>
                  <a:pt x="2026" y="17990"/>
                  <a:pt x="2933" y="19108"/>
                  <a:pt x="4050" y="19108"/>
                </a:cubicBezTo>
                <a:lnTo>
                  <a:pt x="4820" y="19108"/>
                </a:lnTo>
                <a:cubicBezTo>
                  <a:pt x="5122" y="20537"/>
                  <a:pt x="6170" y="21600"/>
                  <a:pt x="7425" y="21600"/>
                </a:cubicBezTo>
                <a:cubicBezTo>
                  <a:pt x="8679" y="21600"/>
                  <a:pt x="9727" y="20537"/>
                  <a:pt x="10029" y="19108"/>
                </a:cubicBezTo>
                <a:lnTo>
                  <a:pt x="13595" y="19108"/>
                </a:lnTo>
                <a:cubicBezTo>
                  <a:pt x="13897" y="20537"/>
                  <a:pt x="14945" y="21600"/>
                  <a:pt x="16200" y="21600"/>
                </a:cubicBezTo>
                <a:cubicBezTo>
                  <a:pt x="17454" y="21600"/>
                  <a:pt x="18502" y="20537"/>
                  <a:pt x="18804" y="19108"/>
                </a:cubicBezTo>
                <a:lnTo>
                  <a:pt x="19575" y="19108"/>
                </a:lnTo>
                <a:cubicBezTo>
                  <a:pt x="20692" y="19108"/>
                  <a:pt x="21600" y="17990"/>
                  <a:pt x="21600" y="16616"/>
                </a:cubicBezTo>
                <a:lnTo>
                  <a:pt x="21600" y="11631"/>
                </a:lnTo>
                <a:cubicBezTo>
                  <a:pt x="21600" y="11137"/>
                  <a:pt x="21483" y="10659"/>
                  <a:pt x="21260" y="10249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9202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3190243045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1"/>
          <p:cNvGrpSpPr/>
          <p:nvPr/>
        </p:nvGrpSpPr>
        <p:grpSpPr>
          <a:xfrm>
            <a:off x="1518067" y="685800"/>
            <a:ext cx="9155871" cy="39488"/>
            <a:chOff x="0" y="0"/>
            <a:chExt cx="24415656" cy="78973"/>
          </a:xfrm>
        </p:grpSpPr>
        <p:sp>
          <p:nvSpPr>
            <p:cNvPr id="21" name="Shape 238"/>
            <p:cNvSpPr/>
            <p:nvPr/>
          </p:nvSpPr>
          <p:spPr>
            <a:xfrm>
              <a:off x="0" y="0"/>
              <a:ext cx="8141408" cy="7897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22" name="Shape 239"/>
            <p:cNvSpPr/>
            <p:nvPr/>
          </p:nvSpPr>
          <p:spPr>
            <a:xfrm>
              <a:off x="8137124" y="0"/>
              <a:ext cx="8141408" cy="7897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23" name="Shape 240"/>
            <p:cNvSpPr/>
            <p:nvPr/>
          </p:nvSpPr>
          <p:spPr>
            <a:xfrm>
              <a:off x="16274248" y="0"/>
              <a:ext cx="8141409" cy="7897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sp>
        <p:nvSpPr>
          <p:cNvPr id="7" name="Shape 136"/>
          <p:cNvSpPr/>
          <p:nvPr/>
        </p:nvSpPr>
        <p:spPr>
          <a:xfrm>
            <a:off x="2362200" y="76200"/>
            <a:ext cx="4495800" cy="675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SUMMARY OF INSTALLATION SCHEDULE</a:t>
            </a:r>
            <a:endParaRPr sz="1600" b="1" dirty="0">
              <a:solidFill>
                <a:schemeClr val="accent1">
                  <a:lumMod val="5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8" name="Picture 2" descr="D:\IMAGE ICON\Construction\png\Tow_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228600"/>
            <a:ext cx="2971800" cy="11894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40"/>
          <p:cNvSpPr/>
          <p:nvPr/>
        </p:nvSpPr>
        <p:spPr>
          <a:xfrm rot="5400000" flipV="1">
            <a:off x="1295401" y="2438401"/>
            <a:ext cx="914400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0" name="Shape 40"/>
          <p:cNvSpPr/>
          <p:nvPr/>
        </p:nvSpPr>
        <p:spPr>
          <a:xfrm rot="5400000" flipV="1">
            <a:off x="1447801" y="3352800"/>
            <a:ext cx="914400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1" name="Shape 40"/>
          <p:cNvSpPr/>
          <p:nvPr/>
        </p:nvSpPr>
        <p:spPr>
          <a:xfrm rot="5400000" flipV="1">
            <a:off x="2362201" y="4267200"/>
            <a:ext cx="914400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2" name="Shape 40"/>
          <p:cNvSpPr/>
          <p:nvPr/>
        </p:nvSpPr>
        <p:spPr>
          <a:xfrm rot="5400000" flipV="1">
            <a:off x="3200402" y="5181600"/>
            <a:ext cx="914400" cy="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3" name="Shape 40"/>
          <p:cNvSpPr/>
          <p:nvPr/>
        </p:nvSpPr>
        <p:spPr>
          <a:xfrm rot="5400000" flipV="1">
            <a:off x="4267202" y="6096000"/>
            <a:ext cx="914400" cy="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4" name="Shape 40"/>
          <p:cNvSpPr/>
          <p:nvPr/>
        </p:nvSpPr>
        <p:spPr>
          <a:xfrm rot="10800000" flipV="1">
            <a:off x="1752602" y="2895599"/>
            <a:ext cx="1371600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5" name="Shape 40"/>
          <p:cNvSpPr/>
          <p:nvPr/>
        </p:nvSpPr>
        <p:spPr>
          <a:xfrm rot="10800000" flipV="1">
            <a:off x="1905002" y="3809999"/>
            <a:ext cx="1371600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6" name="Shape 40"/>
          <p:cNvSpPr/>
          <p:nvPr/>
        </p:nvSpPr>
        <p:spPr>
          <a:xfrm rot="10800000" flipV="1">
            <a:off x="2819402" y="4724399"/>
            <a:ext cx="1371600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7" name="Shape 40"/>
          <p:cNvSpPr/>
          <p:nvPr/>
        </p:nvSpPr>
        <p:spPr>
          <a:xfrm rot="10800000" flipV="1">
            <a:off x="3657601" y="5638799"/>
            <a:ext cx="1371600" cy="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9" name="Shape 40"/>
          <p:cNvSpPr/>
          <p:nvPr/>
        </p:nvSpPr>
        <p:spPr>
          <a:xfrm rot="10800000" flipV="1">
            <a:off x="4724401" y="6553199"/>
            <a:ext cx="1371600" cy="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28" name="Shape 4967"/>
          <p:cNvSpPr/>
          <p:nvPr/>
        </p:nvSpPr>
        <p:spPr>
          <a:xfrm>
            <a:off x="2247701" y="2895600"/>
            <a:ext cx="914400" cy="0"/>
          </a:xfrm>
          <a:prstGeom prst="homePlate">
            <a:avLst/>
          </a:prstGeom>
          <a:solidFill>
            <a:srgbClr val="CC3300"/>
          </a:solidFill>
          <a:ln w="3175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/>
            </a:pPr>
            <a:r>
              <a:rPr lang="en-US" sz="1600" b="1" dirty="0">
                <a:solidFill>
                  <a:schemeClr val="bg1"/>
                </a:solidFill>
                <a:latin typeface="Lato Black"/>
              </a:rPr>
              <a:t>16.12.18</a:t>
            </a:r>
            <a:endParaRPr sz="1600" b="1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29" name="Shape 110"/>
          <p:cNvSpPr/>
          <p:nvPr/>
        </p:nvSpPr>
        <p:spPr>
          <a:xfrm>
            <a:off x="2133601" y="2857500"/>
            <a:ext cx="1141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C33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30" name="Shape 4967"/>
          <p:cNvSpPr/>
          <p:nvPr/>
        </p:nvSpPr>
        <p:spPr>
          <a:xfrm>
            <a:off x="2552899" y="3809998"/>
            <a:ext cx="914400" cy="0"/>
          </a:xfrm>
          <a:prstGeom prst="homePlate">
            <a:avLst/>
          </a:prstGeom>
          <a:ln w="317500">
            <a:solidFill>
              <a:srgbClr val="1B2D40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/>
            </a:pPr>
            <a:r>
              <a:rPr lang="en-US" sz="1600" b="1" dirty="0">
                <a:solidFill>
                  <a:schemeClr val="bg1"/>
                </a:solidFill>
                <a:latin typeface="Lato Black"/>
              </a:rPr>
              <a:t>2.1.19</a:t>
            </a:r>
            <a:endParaRPr sz="1600" b="1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31" name="Shape 110"/>
          <p:cNvSpPr/>
          <p:nvPr/>
        </p:nvSpPr>
        <p:spPr>
          <a:xfrm>
            <a:off x="3010100" y="3771900"/>
            <a:ext cx="1141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B2D4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32" name="Shape 4967"/>
          <p:cNvSpPr/>
          <p:nvPr/>
        </p:nvSpPr>
        <p:spPr>
          <a:xfrm>
            <a:off x="4038599" y="4724400"/>
            <a:ext cx="914400" cy="0"/>
          </a:xfrm>
          <a:prstGeom prst="homePlate">
            <a:avLst/>
          </a:prstGeom>
          <a:ln w="317500">
            <a:solidFill>
              <a:schemeClr val="accent5">
                <a:lumMod val="7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/>
            </a:pPr>
            <a:r>
              <a:rPr lang="en-US" sz="1600" b="1" dirty="0">
                <a:solidFill>
                  <a:schemeClr val="bg1"/>
                </a:solidFill>
                <a:latin typeface="Lato Black"/>
              </a:rPr>
              <a:t>7.1.19</a:t>
            </a:r>
            <a:endParaRPr sz="1600" b="1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33" name="Shape 110"/>
          <p:cNvSpPr/>
          <p:nvPr/>
        </p:nvSpPr>
        <p:spPr>
          <a:xfrm>
            <a:off x="3924499" y="4686300"/>
            <a:ext cx="1141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34" name="Shape 4967"/>
          <p:cNvSpPr/>
          <p:nvPr/>
        </p:nvSpPr>
        <p:spPr>
          <a:xfrm>
            <a:off x="5067100" y="5638800"/>
            <a:ext cx="914400" cy="0"/>
          </a:xfrm>
          <a:prstGeom prst="homePlate">
            <a:avLst/>
          </a:prstGeom>
          <a:ln w="317500">
            <a:solidFill>
              <a:schemeClr val="accent2">
                <a:lumMod val="7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/>
            </a:pPr>
            <a:r>
              <a:rPr lang="en-US" sz="1600" b="1" dirty="0">
                <a:solidFill>
                  <a:schemeClr val="bg1"/>
                </a:solidFill>
                <a:latin typeface="Lato Black"/>
              </a:rPr>
              <a:t>12.1.19</a:t>
            </a:r>
            <a:endParaRPr sz="1600" b="1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35" name="Shape 110"/>
          <p:cNvSpPr/>
          <p:nvPr/>
        </p:nvSpPr>
        <p:spPr>
          <a:xfrm>
            <a:off x="4953000" y="5600700"/>
            <a:ext cx="1141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36" name="Shape 4967"/>
          <p:cNvSpPr/>
          <p:nvPr/>
        </p:nvSpPr>
        <p:spPr>
          <a:xfrm>
            <a:off x="6133900" y="6515101"/>
            <a:ext cx="914400" cy="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317500">
            <a:solidFill>
              <a:schemeClr val="bg2">
                <a:lumMod val="5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/>
            </a:pPr>
            <a:r>
              <a:rPr lang="en-US" sz="1600" b="1" dirty="0">
                <a:solidFill>
                  <a:schemeClr val="bg1"/>
                </a:solidFill>
                <a:latin typeface="Lato Black"/>
              </a:rPr>
              <a:t>14.1.19</a:t>
            </a:r>
            <a:endParaRPr sz="1600" b="1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37" name="Shape 110"/>
          <p:cNvSpPr/>
          <p:nvPr/>
        </p:nvSpPr>
        <p:spPr>
          <a:xfrm>
            <a:off x="6019800" y="6477001"/>
            <a:ext cx="1141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flat">
            <a:solidFill>
              <a:schemeClr val="bg2">
                <a:lumMod val="50000"/>
              </a:schemeClr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38" name="Shape 124"/>
          <p:cNvSpPr/>
          <p:nvPr/>
        </p:nvSpPr>
        <p:spPr>
          <a:xfrm rot="5400000" flipH="1">
            <a:off x="6561019" y="-2185946"/>
            <a:ext cx="0" cy="9692640"/>
          </a:xfrm>
          <a:prstGeom prst="ellipse">
            <a:avLst/>
          </a:prstGeom>
          <a:ln w="1905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39" name="Shape 109"/>
          <p:cNvSpPr/>
          <p:nvPr/>
        </p:nvSpPr>
        <p:spPr>
          <a:xfrm>
            <a:off x="8382000" y="914400"/>
            <a:ext cx="2133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Lato Black"/>
                <a:ea typeface="Lato Regular"/>
                <a:cs typeface="Lato Regular"/>
                <a:sym typeface="Lato Black"/>
              </a:rPr>
              <a:t>BLOCK: KUARTERS</a:t>
            </a:r>
            <a:endParaRPr sz="1600" b="1" dirty="0">
              <a:solidFill>
                <a:schemeClr val="accent3">
                  <a:lumMod val="50000"/>
                </a:schemeClr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1905000" y="960120"/>
          <a:ext cx="2895601" cy="1493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9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 gridSpan="2">
                  <a:txBody>
                    <a:bodyPr/>
                    <a:lstStyle/>
                    <a:p>
                      <a:pPr algn="ctr"/>
                      <a:endParaRPr lang="en-US" sz="1200" dirty="0">
                        <a:latin typeface="Lato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lack"/>
                        </a:rPr>
                        <a:t>Ground floor 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lack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lack"/>
                        </a:rPr>
                        <a:t>1</a:t>
                      </a:r>
                      <a:r>
                        <a:rPr lang="en-US" sz="1400" baseline="30000" dirty="0">
                          <a:latin typeface="Lato Black"/>
                        </a:rPr>
                        <a:t>st</a:t>
                      </a:r>
                      <a:r>
                        <a:rPr lang="en-US" sz="1400" dirty="0">
                          <a:latin typeface="Lato Black"/>
                        </a:rPr>
                        <a:t> floor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lack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lack"/>
                        </a:rPr>
                        <a:t>1</a:t>
                      </a:r>
                      <a:r>
                        <a:rPr lang="en-US" sz="1400" baseline="30000" dirty="0">
                          <a:latin typeface="Lato Black"/>
                        </a:rPr>
                        <a:t>st</a:t>
                      </a:r>
                      <a:r>
                        <a:rPr lang="en-US" sz="1400" dirty="0">
                          <a:latin typeface="Lato Black"/>
                        </a:rPr>
                        <a:t> floor slab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Black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Black"/>
                        </a:rPr>
                        <a:t>1</a:t>
                      </a:r>
                      <a:r>
                        <a:rPr lang="en-US" sz="1400" baseline="30000" dirty="0">
                          <a:latin typeface="Lato Black"/>
                        </a:rPr>
                        <a:t>st</a:t>
                      </a:r>
                      <a:r>
                        <a:rPr lang="en-US" sz="1400" dirty="0">
                          <a:latin typeface="Lato Black"/>
                        </a:rPr>
                        <a:t> floor 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Black"/>
                        </a:rPr>
                        <a:t>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" name="Shape 110"/>
          <p:cNvSpPr/>
          <p:nvPr/>
        </p:nvSpPr>
        <p:spPr>
          <a:xfrm>
            <a:off x="1714700" y="1905001"/>
            <a:ext cx="1141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030A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42" name="Rectangle 41"/>
          <p:cNvSpPr/>
          <p:nvPr/>
        </p:nvSpPr>
        <p:spPr>
          <a:xfrm>
            <a:off x="1143000" y="990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Lato Black"/>
              </a:rPr>
              <a:t>INSTALLATION WORK’S DONE </a:t>
            </a:r>
            <a:r>
              <a:rPr lang="en-US" sz="1200" dirty="0">
                <a:latin typeface="Lato Black"/>
              </a:rPr>
              <a:t>(until Nov 18)</a:t>
            </a:r>
          </a:p>
        </p:txBody>
      </p:sp>
      <p:sp>
        <p:nvSpPr>
          <p:cNvPr id="43" name="Shape 5008"/>
          <p:cNvSpPr/>
          <p:nvPr/>
        </p:nvSpPr>
        <p:spPr>
          <a:xfrm>
            <a:off x="3847900" y="2666999"/>
            <a:ext cx="2133600" cy="39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lnSpc>
                <a:spcPct val="110000"/>
              </a:lnSpc>
              <a:defRPr sz="1800"/>
            </a:pPr>
            <a:r>
              <a:rPr lang="en-US" sz="1600" dirty="0">
                <a:solidFill>
                  <a:srgbClr val="CC3300"/>
                </a:solidFill>
                <a:latin typeface="Lato Black"/>
                <a:ea typeface="Lato Black"/>
                <a:cs typeface="Lato Black"/>
                <a:sym typeface="Lato Black"/>
              </a:rPr>
              <a:t>Install balanced 10</a:t>
            </a:r>
            <a:r>
              <a:rPr lang="en-US" sz="1600" dirty="0">
                <a:solidFill>
                  <a:srgbClr val="CC3300"/>
                </a:solidFill>
                <a:latin typeface="Lato Black"/>
              </a:rPr>
              <a:t>%</a:t>
            </a:r>
            <a:r>
              <a:rPr lang="en-US" sz="1600" dirty="0">
                <a:solidFill>
                  <a:srgbClr val="CC3300"/>
                </a:solidFill>
                <a:latin typeface="Lato Black"/>
                <a:ea typeface="Lato Black"/>
                <a:cs typeface="Lato Black"/>
                <a:sym typeface="Lato Black"/>
              </a:rPr>
              <a:t> 1</a:t>
            </a:r>
            <a:r>
              <a:rPr lang="en-US" sz="1600" baseline="30000" dirty="0">
                <a:solidFill>
                  <a:srgbClr val="CC3300"/>
                </a:solidFill>
                <a:latin typeface="Lato Black"/>
                <a:ea typeface="Lato Black"/>
                <a:cs typeface="Lato Black"/>
                <a:sym typeface="Lato Black"/>
              </a:rPr>
              <a:t>st</a:t>
            </a:r>
            <a:r>
              <a:rPr lang="en-US" sz="1600" dirty="0">
                <a:solidFill>
                  <a:srgbClr val="CC3300"/>
                </a:solidFill>
                <a:latin typeface="Lato Black"/>
                <a:ea typeface="Lato Black"/>
                <a:cs typeface="Lato Black"/>
                <a:sym typeface="Lato Black"/>
              </a:rPr>
              <a:t> floor slab</a:t>
            </a:r>
            <a:endParaRPr sz="1400" dirty="0">
              <a:solidFill>
                <a:srgbClr val="CC33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4" name="Shape 5008"/>
          <p:cNvSpPr/>
          <p:nvPr/>
        </p:nvSpPr>
        <p:spPr>
          <a:xfrm>
            <a:off x="4114800" y="3581400"/>
            <a:ext cx="16002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lnSpc>
                <a:spcPct val="110000"/>
              </a:lnSpc>
              <a:defRPr sz="1800"/>
            </a:pPr>
            <a:r>
              <a:rPr lang="en-US" sz="1600" dirty="0">
                <a:solidFill>
                  <a:srgbClr val="002060"/>
                </a:solidFill>
                <a:latin typeface="Lato Black"/>
                <a:ea typeface="Lato Black"/>
                <a:cs typeface="Lato Black"/>
                <a:sym typeface="Lato Black"/>
              </a:rPr>
              <a:t>Install 1</a:t>
            </a:r>
            <a:r>
              <a:rPr lang="en-US" sz="1600" baseline="30000" dirty="0">
                <a:solidFill>
                  <a:srgbClr val="002060"/>
                </a:solidFill>
                <a:latin typeface="Lato Black"/>
                <a:ea typeface="Lato Black"/>
                <a:cs typeface="Lato Black"/>
                <a:sym typeface="Lato Black"/>
              </a:rPr>
              <a:t>st</a:t>
            </a:r>
            <a:r>
              <a:rPr lang="en-US" sz="1600" dirty="0">
                <a:solidFill>
                  <a:srgbClr val="002060"/>
                </a:solidFill>
                <a:latin typeface="Lato Black"/>
                <a:ea typeface="Lato Black"/>
                <a:cs typeface="Lato Black"/>
                <a:sym typeface="Lato Black"/>
              </a:rPr>
              <a:t> floor column</a:t>
            </a:r>
            <a:endParaRPr sz="1400" dirty="0">
              <a:solidFill>
                <a:srgbClr val="00206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5" name="Shape 5008"/>
          <p:cNvSpPr/>
          <p:nvPr/>
        </p:nvSpPr>
        <p:spPr>
          <a:xfrm>
            <a:off x="5029199" y="4064721"/>
            <a:ext cx="182880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lnSpc>
                <a:spcPct val="110000"/>
              </a:lnSpc>
              <a:defRPr sz="1800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Install water tank to roof column</a:t>
            </a:r>
            <a:endParaRPr sz="1400" dirty="0">
              <a:solidFill>
                <a:schemeClr val="accent5">
                  <a:lumMod val="5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6" name="Shape 5008"/>
          <p:cNvSpPr/>
          <p:nvPr/>
        </p:nvSpPr>
        <p:spPr>
          <a:xfrm>
            <a:off x="6095999" y="5159828"/>
            <a:ext cx="152400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lnSpc>
                <a:spcPct val="110000"/>
              </a:lnSpc>
              <a:defRPr sz="1800"/>
            </a:pPr>
            <a:r>
              <a:rPr lang="en-US" sz="1600" dirty="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Install roof beam</a:t>
            </a:r>
            <a:endParaRPr sz="1400" dirty="0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7" name="Shape 5008"/>
          <p:cNvSpPr/>
          <p:nvPr/>
        </p:nvSpPr>
        <p:spPr>
          <a:xfrm>
            <a:off x="7384473" y="5853248"/>
            <a:ext cx="3601390" cy="297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lnSpc>
                <a:spcPct val="110000"/>
              </a:lnSpc>
              <a:defRPr sz="1800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Install upper roof beam</a:t>
            </a:r>
          </a:p>
          <a:p>
            <a:pPr lvl="0">
              <a:lnSpc>
                <a:spcPct val="110000"/>
              </a:lnSpc>
              <a:defRPr sz="1800"/>
            </a:pPr>
            <a:r>
              <a:rPr lang="en-US" sz="1600" b="1" dirty="0">
                <a:solidFill>
                  <a:srgbClr val="FF0000"/>
                </a:solidFill>
                <a:latin typeface="Lato Black"/>
                <a:ea typeface="Lato Black"/>
                <a:cs typeface="Lato Black"/>
                <a:sym typeface="Lato Black"/>
              </a:rPr>
              <a:t>FINISH </a:t>
            </a:r>
            <a:endParaRPr sz="1400" b="1" dirty="0">
              <a:solidFill>
                <a:srgbClr val="FF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8" name="Right Brace 47"/>
          <p:cNvSpPr/>
          <p:nvPr/>
        </p:nvSpPr>
        <p:spPr>
          <a:xfrm>
            <a:off x="5638800" y="2804160"/>
            <a:ext cx="182880" cy="100584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Brace 48"/>
          <p:cNvSpPr/>
          <p:nvPr/>
        </p:nvSpPr>
        <p:spPr>
          <a:xfrm>
            <a:off x="7056120" y="3886200"/>
            <a:ext cx="182880" cy="82296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Brace 49"/>
          <p:cNvSpPr/>
          <p:nvPr/>
        </p:nvSpPr>
        <p:spPr>
          <a:xfrm>
            <a:off x="7665719" y="4800600"/>
            <a:ext cx="182880" cy="9144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/>
          <p:cNvSpPr/>
          <p:nvPr/>
        </p:nvSpPr>
        <p:spPr>
          <a:xfrm>
            <a:off x="9448800" y="5715000"/>
            <a:ext cx="182880" cy="82296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hape 109"/>
          <p:cNvSpPr/>
          <p:nvPr/>
        </p:nvSpPr>
        <p:spPr>
          <a:xfrm>
            <a:off x="5897880" y="2895600"/>
            <a:ext cx="1219200" cy="762000"/>
          </a:xfrm>
          <a:prstGeom prst="rect">
            <a:avLst/>
          </a:prstGeom>
          <a:solidFill>
            <a:schemeClr val="accent4">
              <a:alpha val="2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400" dirty="0">
                <a:latin typeface="Lato Black"/>
                <a:ea typeface="Lato Regular"/>
                <a:cs typeface="Lato Regular"/>
                <a:sym typeface="Lato Black"/>
              </a:rPr>
              <a:t>In-situ works by Main Con (topping slab)</a:t>
            </a:r>
            <a:endParaRPr sz="1400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53" name="Shape 109"/>
          <p:cNvSpPr/>
          <p:nvPr/>
        </p:nvSpPr>
        <p:spPr>
          <a:xfrm>
            <a:off x="7391400" y="3886200"/>
            <a:ext cx="1524000" cy="838200"/>
          </a:xfrm>
          <a:prstGeom prst="rect">
            <a:avLst/>
          </a:prstGeom>
          <a:solidFill>
            <a:schemeClr val="accent4">
              <a:alpha val="2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400" dirty="0">
                <a:latin typeface="Lato Black"/>
                <a:ea typeface="Lato Regular"/>
                <a:cs typeface="Lato Regular"/>
                <a:sym typeface="Lato Black"/>
              </a:rPr>
              <a:t>In-situ works by Main Con (Beam &amp; slab 2</a:t>
            </a:r>
            <a:r>
              <a:rPr lang="en-US" sz="1400" baseline="30000" dirty="0">
                <a:latin typeface="Lato Black"/>
                <a:ea typeface="Lato Regular"/>
                <a:cs typeface="Lato Regular"/>
                <a:sym typeface="Lato Black"/>
              </a:rPr>
              <a:t>nd</a:t>
            </a:r>
            <a:r>
              <a:rPr lang="en-US" sz="1400" dirty="0">
                <a:latin typeface="Lato Black"/>
                <a:ea typeface="Lato Regular"/>
                <a:cs typeface="Lato Regular"/>
                <a:sym typeface="Lato Black"/>
              </a:rPr>
              <a:t> floor)</a:t>
            </a:r>
            <a:endParaRPr sz="1400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54" name="Shape 109"/>
          <p:cNvSpPr/>
          <p:nvPr/>
        </p:nvSpPr>
        <p:spPr>
          <a:xfrm>
            <a:off x="8000999" y="4876800"/>
            <a:ext cx="1371600" cy="838200"/>
          </a:xfrm>
          <a:prstGeom prst="rect">
            <a:avLst/>
          </a:prstGeom>
          <a:solidFill>
            <a:schemeClr val="accent4">
              <a:alpha val="2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400" dirty="0">
                <a:latin typeface="Lato Black"/>
                <a:ea typeface="Lato Regular"/>
                <a:cs typeface="Lato Regular"/>
                <a:sym typeface="Lato Black"/>
              </a:rPr>
              <a:t>In-situ works by Main Con (beam &amp; slab wt to roof)</a:t>
            </a:r>
            <a:endParaRPr sz="1400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55" name="Shape 109"/>
          <p:cNvSpPr/>
          <p:nvPr/>
        </p:nvSpPr>
        <p:spPr>
          <a:xfrm>
            <a:off x="9677400" y="5715000"/>
            <a:ext cx="914400" cy="762000"/>
          </a:xfrm>
          <a:prstGeom prst="rect">
            <a:avLst/>
          </a:prstGeom>
          <a:solidFill>
            <a:schemeClr val="accent4">
              <a:alpha val="2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400" dirty="0">
                <a:latin typeface="Lato Black"/>
                <a:ea typeface="Lato Regular"/>
                <a:cs typeface="Lato Regular"/>
                <a:sym typeface="Lato Black"/>
              </a:rPr>
              <a:t>In-situ works by Main Con</a:t>
            </a:r>
            <a:endParaRPr sz="1400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5366318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10135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6000" dirty="0">
                <a:solidFill>
                  <a:schemeClr val="bg1"/>
                </a:solidFill>
                <a:latin typeface="Berlin Sans FB Demi" panose="020E0802020502020306" pitchFamily="34" charset="0"/>
              </a:rPr>
              <a:t>LOKASI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3749038"/>
            <a:ext cx="12188951" cy="310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620268"/>
            <a:ext cx="5742940" cy="6164580"/>
            <a:chOff x="0" y="620268"/>
            <a:chExt cx="5742940" cy="6164580"/>
          </a:xfrm>
        </p:grpSpPr>
        <p:sp>
          <p:nvSpPr>
            <p:cNvPr id="6" name="object 6"/>
            <p:cNvSpPr/>
            <p:nvPr/>
          </p:nvSpPr>
          <p:spPr>
            <a:xfrm>
              <a:off x="0" y="620268"/>
              <a:ext cx="3223260" cy="40629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53539" y="1163573"/>
              <a:ext cx="3381375" cy="3879850"/>
            </a:xfrm>
            <a:custGeom>
              <a:avLst/>
              <a:gdLst/>
              <a:ahLst/>
              <a:cxnLst/>
              <a:rect l="l" t="t" r="r" b="b"/>
              <a:pathLst>
                <a:path w="3381375" h="3879850">
                  <a:moveTo>
                    <a:pt x="3304921" y="3765423"/>
                  </a:moveTo>
                  <a:lnTo>
                    <a:pt x="3266821" y="3765423"/>
                  </a:lnTo>
                  <a:lnTo>
                    <a:pt x="3323971" y="3879723"/>
                  </a:lnTo>
                  <a:lnTo>
                    <a:pt x="3371596" y="3784473"/>
                  </a:lnTo>
                  <a:lnTo>
                    <a:pt x="3304921" y="3784473"/>
                  </a:lnTo>
                  <a:lnTo>
                    <a:pt x="3304921" y="3765423"/>
                  </a:lnTo>
                  <a:close/>
                </a:path>
                <a:path w="3381375" h="3879850">
                  <a:moveTo>
                    <a:pt x="3304921" y="1939798"/>
                  </a:moveTo>
                  <a:lnTo>
                    <a:pt x="3304921" y="3784473"/>
                  </a:lnTo>
                  <a:lnTo>
                    <a:pt x="3343021" y="3784473"/>
                  </a:lnTo>
                  <a:lnTo>
                    <a:pt x="3343021" y="1958848"/>
                  </a:lnTo>
                  <a:lnTo>
                    <a:pt x="3323971" y="1958848"/>
                  </a:lnTo>
                  <a:lnTo>
                    <a:pt x="3304921" y="1939798"/>
                  </a:lnTo>
                  <a:close/>
                </a:path>
                <a:path w="3381375" h="3879850">
                  <a:moveTo>
                    <a:pt x="3381121" y="3765423"/>
                  </a:moveTo>
                  <a:lnTo>
                    <a:pt x="3343021" y="3765423"/>
                  </a:lnTo>
                  <a:lnTo>
                    <a:pt x="3343021" y="3784473"/>
                  </a:lnTo>
                  <a:lnTo>
                    <a:pt x="3371596" y="3784473"/>
                  </a:lnTo>
                  <a:lnTo>
                    <a:pt x="3381121" y="3765423"/>
                  </a:lnTo>
                  <a:close/>
                </a:path>
                <a:path w="3381375" h="3879850">
                  <a:moveTo>
                    <a:pt x="38100" y="0"/>
                  </a:moveTo>
                  <a:lnTo>
                    <a:pt x="0" y="0"/>
                  </a:lnTo>
                  <a:lnTo>
                    <a:pt x="0" y="1958848"/>
                  </a:lnTo>
                  <a:lnTo>
                    <a:pt x="3304921" y="1958848"/>
                  </a:lnTo>
                  <a:lnTo>
                    <a:pt x="3304921" y="1939798"/>
                  </a:lnTo>
                  <a:lnTo>
                    <a:pt x="38100" y="1939798"/>
                  </a:lnTo>
                  <a:lnTo>
                    <a:pt x="19050" y="1920748"/>
                  </a:lnTo>
                  <a:lnTo>
                    <a:pt x="38100" y="1920748"/>
                  </a:lnTo>
                  <a:lnTo>
                    <a:pt x="38100" y="0"/>
                  </a:lnTo>
                  <a:close/>
                </a:path>
                <a:path w="3381375" h="3879850">
                  <a:moveTo>
                    <a:pt x="3343021" y="1920748"/>
                  </a:moveTo>
                  <a:lnTo>
                    <a:pt x="38100" y="1920748"/>
                  </a:lnTo>
                  <a:lnTo>
                    <a:pt x="38100" y="1939798"/>
                  </a:lnTo>
                  <a:lnTo>
                    <a:pt x="3304921" y="1939798"/>
                  </a:lnTo>
                  <a:lnTo>
                    <a:pt x="3323971" y="1958848"/>
                  </a:lnTo>
                  <a:lnTo>
                    <a:pt x="3343021" y="1958848"/>
                  </a:lnTo>
                  <a:lnTo>
                    <a:pt x="3343021" y="1920748"/>
                  </a:lnTo>
                  <a:close/>
                </a:path>
                <a:path w="3381375" h="3879850">
                  <a:moveTo>
                    <a:pt x="38100" y="1920748"/>
                  </a:moveTo>
                  <a:lnTo>
                    <a:pt x="19050" y="1920748"/>
                  </a:lnTo>
                  <a:lnTo>
                    <a:pt x="38100" y="1939798"/>
                  </a:lnTo>
                  <a:lnTo>
                    <a:pt x="38100" y="19207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57527" y="1014984"/>
              <a:ext cx="228599" cy="228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61420" y="4911978"/>
              <a:ext cx="1652270" cy="1844039"/>
            </a:xfrm>
            <a:custGeom>
              <a:avLst/>
              <a:gdLst/>
              <a:ahLst/>
              <a:cxnLst/>
              <a:rect l="l" t="t" r="r" b="b"/>
              <a:pathLst>
                <a:path w="1652270" h="1844040">
                  <a:moveTo>
                    <a:pt x="26963" y="548767"/>
                  </a:moveTo>
                  <a:lnTo>
                    <a:pt x="13011" y="627586"/>
                  </a:lnTo>
                  <a:lnTo>
                    <a:pt x="8101" y="673838"/>
                  </a:lnTo>
                  <a:lnTo>
                    <a:pt x="4441" y="723780"/>
                  </a:lnTo>
                  <a:lnTo>
                    <a:pt x="1934" y="776757"/>
                  </a:lnTo>
                  <a:lnTo>
                    <a:pt x="486" y="832115"/>
                  </a:lnTo>
                  <a:lnTo>
                    <a:pt x="0" y="889199"/>
                  </a:lnTo>
                  <a:lnTo>
                    <a:pt x="379" y="947355"/>
                  </a:lnTo>
                  <a:lnTo>
                    <a:pt x="1530" y="1005930"/>
                  </a:lnTo>
                  <a:lnTo>
                    <a:pt x="3354" y="1064268"/>
                  </a:lnTo>
                  <a:lnTo>
                    <a:pt x="5758" y="1121715"/>
                  </a:lnTo>
                  <a:lnTo>
                    <a:pt x="8644" y="1177618"/>
                  </a:lnTo>
                  <a:lnTo>
                    <a:pt x="11917" y="1231322"/>
                  </a:lnTo>
                  <a:lnTo>
                    <a:pt x="15481" y="1282172"/>
                  </a:lnTo>
                  <a:lnTo>
                    <a:pt x="19241" y="1329514"/>
                  </a:lnTo>
                  <a:lnTo>
                    <a:pt x="23100" y="1372694"/>
                  </a:lnTo>
                  <a:lnTo>
                    <a:pt x="26963" y="1411058"/>
                  </a:lnTo>
                  <a:lnTo>
                    <a:pt x="34208" y="1481413"/>
                  </a:lnTo>
                  <a:lnTo>
                    <a:pt x="40685" y="1541509"/>
                  </a:lnTo>
                  <a:lnTo>
                    <a:pt x="48075" y="1592726"/>
                  </a:lnTo>
                  <a:lnTo>
                    <a:pt x="58062" y="1636441"/>
                  </a:lnTo>
                  <a:lnTo>
                    <a:pt x="72329" y="1674031"/>
                  </a:lnTo>
                  <a:lnTo>
                    <a:pt x="92560" y="1706876"/>
                  </a:lnTo>
                  <a:lnTo>
                    <a:pt x="120438" y="1736352"/>
                  </a:lnTo>
                  <a:lnTo>
                    <a:pt x="157646" y="1763839"/>
                  </a:lnTo>
                  <a:lnTo>
                    <a:pt x="191589" y="1781762"/>
                  </a:lnTo>
                  <a:lnTo>
                    <a:pt x="231100" y="1796555"/>
                  </a:lnTo>
                  <a:lnTo>
                    <a:pt x="275384" y="1808539"/>
                  </a:lnTo>
                  <a:lnTo>
                    <a:pt x="323648" y="1818041"/>
                  </a:lnTo>
                  <a:lnTo>
                    <a:pt x="375099" y="1825383"/>
                  </a:lnTo>
                  <a:lnTo>
                    <a:pt x="428943" y="1830890"/>
                  </a:lnTo>
                  <a:lnTo>
                    <a:pt x="484386" y="1834885"/>
                  </a:lnTo>
                  <a:lnTo>
                    <a:pt x="540636" y="1837692"/>
                  </a:lnTo>
                  <a:lnTo>
                    <a:pt x="596898" y="1839636"/>
                  </a:lnTo>
                  <a:lnTo>
                    <a:pt x="652379" y="1841040"/>
                  </a:lnTo>
                  <a:lnTo>
                    <a:pt x="706286" y="1842227"/>
                  </a:lnTo>
                  <a:lnTo>
                    <a:pt x="756334" y="1843195"/>
                  </a:lnTo>
                  <a:lnTo>
                    <a:pt x="809079" y="1843800"/>
                  </a:lnTo>
                  <a:lnTo>
                    <a:pt x="863772" y="1843860"/>
                  </a:lnTo>
                  <a:lnTo>
                    <a:pt x="919664" y="1843195"/>
                  </a:lnTo>
                  <a:lnTo>
                    <a:pt x="976009" y="1841622"/>
                  </a:lnTo>
                  <a:lnTo>
                    <a:pt x="1032057" y="1838960"/>
                  </a:lnTo>
                  <a:lnTo>
                    <a:pt x="1087059" y="1835028"/>
                  </a:lnTo>
                  <a:lnTo>
                    <a:pt x="1140268" y="1829645"/>
                  </a:lnTo>
                  <a:lnTo>
                    <a:pt x="1190935" y="1822628"/>
                  </a:lnTo>
                  <a:lnTo>
                    <a:pt x="1238313" y="1813796"/>
                  </a:lnTo>
                  <a:lnTo>
                    <a:pt x="1281652" y="1802968"/>
                  </a:lnTo>
                  <a:lnTo>
                    <a:pt x="1320204" y="1789963"/>
                  </a:lnTo>
                  <a:lnTo>
                    <a:pt x="1370002" y="1768502"/>
                  </a:lnTo>
                  <a:lnTo>
                    <a:pt x="1412291" y="1745663"/>
                  </a:lnTo>
                  <a:lnTo>
                    <a:pt x="1448144" y="1720068"/>
                  </a:lnTo>
                  <a:lnTo>
                    <a:pt x="1478636" y="1690339"/>
                  </a:lnTo>
                  <a:lnTo>
                    <a:pt x="1504842" y="1655098"/>
                  </a:lnTo>
                  <a:lnTo>
                    <a:pt x="1527837" y="1612968"/>
                  </a:lnTo>
                  <a:lnTo>
                    <a:pt x="1548694" y="1562569"/>
                  </a:lnTo>
                  <a:lnTo>
                    <a:pt x="1568489" y="1502524"/>
                  </a:lnTo>
                  <a:lnTo>
                    <a:pt x="1579037" y="1464603"/>
                  </a:lnTo>
                  <a:lnTo>
                    <a:pt x="1589656" y="1421107"/>
                  </a:lnTo>
                  <a:lnTo>
                    <a:pt x="1600125" y="1372909"/>
                  </a:lnTo>
                  <a:lnTo>
                    <a:pt x="1610223" y="1320878"/>
                  </a:lnTo>
                  <a:lnTo>
                    <a:pt x="1619731" y="1265886"/>
                  </a:lnTo>
                  <a:lnTo>
                    <a:pt x="1628427" y="1208804"/>
                  </a:lnTo>
                  <a:lnTo>
                    <a:pt x="1636090" y="1150502"/>
                  </a:lnTo>
                  <a:lnTo>
                    <a:pt x="1642501" y="1091853"/>
                  </a:lnTo>
                  <a:lnTo>
                    <a:pt x="1647438" y="1033726"/>
                  </a:lnTo>
                  <a:lnTo>
                    <a:pt x="1650681" y="976992"/>
                  </a:lnTo>
                  <a:lnTo>
                    <a:pt x="1652010" y="922523"/>
                  </a:lnTo>
                  <a:lnTo>
                    <a:pt x="1651203" y="871190"/>
                  </a:lnTo>
                  <a:lnTo>
                    <a:pt x="1648041" y="823864"/>
                  </a:lnTo>
                  <a:lnTo>
                    <a:pt x="1642302" y="781415"/>
                  </a:lnTo>
                  <a:lnTo>
                    <a:pt x="1614483" y="699382"/>
                  </a:lnTo>
                  <a:lnTo>
                    <a:pt x="1587596" y="662889"/>
                  </a:lnTo>
                  <a:lnTo>
                    <a:pt x="1554514" y="633630"/>
                  </a:lnTo>
                  <a:lnTo>
                    <a:pt x="1516650" y="609999"/>
                  </a:lnTo>
                  <a:lnTo>
                    <a:pt x="1475414" y="590389"/>
                  </a:lnTo>
                  <a:lnTo>
                    <a:pt x="1432215" y="573194"/>
                  </a:lnTo>
                  <a:lnTo>
                    <a:pt x="1388464" y="556809"/>
                  </a:lnTo>
                  <a:lnTo>
                    <a:pt x="1345572" y="539625"/>
                  </a:lnTo>
                  <a:lnTo>
                    <a:pt x="1304950" y="520039"/>
                  </a:lnTo>
                  <a:lnTo>
                    <a:pt x="1268007" y="496443"/>
                  </a:lnTo>
                  <a:lnTo>
                    <a:pt x="1224671" y="463033"/>
                  </a:lnTo>
                  <a:lnTo>
                    <a:pt x="1181448" y="428452"/>
                  </a:lnTo>
                  <a:lnTo>
                    <a:pt x="1138642" y="393160"/>
                  </a:lnTo>
                  <a:lnTo>
                    <a:pt x="1096557" y="357616"/>
                  </a:lnTo>
                  <a:lnTo>
                    <a:pt x="1055495" y="322280"/>
                  </a:lnTo>
                  <a:lnTo>
                    <a:pt x="1015761" y="287613"/>
                  </a:lnTo>
                  <a:lnTo>
                    <a:pt x="977658" y="254074"/>
                  </a:lnTo>
                  <a:lnTo>
                    <a:pt x="941490" y="222123"/>
                  </a:lnTo>
                  <a:lnTo>
                    <a:pt x="904435" y="183513"/>
                  </a:lnTo>
                  <a:lnTo>
                    <a:pt x="872156" y="141097"/>
                  </a:lnTo>
                  <a:lnTo>
                    <a:pt x="842479" y="98535"/>
                  </a:lnTo>
                  <a:lnTo>
                    <a:pt x="813228" y="59485"/>
                  </a:lnTo>
                  <a:lnTo>
                    <a:pt x="782229" y="27607"/>
                  </a:lnTo>
                  <a:lnTo>
                    <a:pt x="747306" y="6559"/>
                  </a:lnTo>
                  <a:lnTo>
                    <a:pt x="706286" y="0"/>
                  </a:lnTo>
                  <a:lnTo>
                    <a:pt x="669189" y="6494"/>
                  </a:lnTo>
                  <a:lnTo>
                    <a:pt x="628223" y="22025"/>
                  </a:lnTo>
                  <a:lnTo>
                    <a:pt x="584356" y="44976"/>
                  </a:lnTo>
                  <a:lnTo>
                    <a:pt x="538554" y="73735"/>
                  </a:lnTo>
                  <a:lnTo>
                    <a:pt x="491785" y="106688"/>
                  </a:lnTo>
                  <a:lnTo>
                    <a:pt x="445014" y="142221"/>
                  </a:lnTo>
                  <a:lnTo>
                    <a:pt x="399209" y="178719"/>
                  </a:lnTo>
                  <a:lnTo>
                    <a:pt x="355336" y="214569"/>
                  </a:lnTo>
                  <a:lnTo>
                    <a:pt x="314364" y="248158"/>
                  </a:lnTo>
                  <a:lnTo>
                    <a:pt x="275148" y="277340"/>
                  </a:lnTo>
                  <a:lnTo>
                    <a:pt x="236248" y="302433"/>
                  </a:lnTo>
                  <a:lnTo>
                    <a:pt x="198309" y="325642"/>
                  </a:lnTo>
                  <a:lnTo>
                    <a:pt x="161975" y="349170"/>
                  </a:lnTo>
                  <a:lnTo>
                    <a:pt x="127892" y="375223"/>
                  </a:lnTo>
                  <a:lnTo>
                    <a:pt x="96704" y="406004"/>
                  </a:lnTo>
                  <a:lnTo>
                    <a:pt x="69057" y="443719"/>
                  </a:lnTo>
                  <a:lnTo>
                    <a:pt x="45595" y="490572"/>
                  </a:lnTo>
                  <a:lnTo>
                    <a:pt x="26963" y="548767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8226" y="1262253"/>
            <a:ext cx="35261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Jarak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35km </a:t>
            </a:r>
            <a:r>
              <a:rPr sz="1800" spc="-5" dirty="0">
                <a:latin typeface="Calibri"/>
                <a:cs typeface="Calibri"/>
              </a:rPr>
              <a:t>dari ibupejabat </a:t>
            </a:r>
            <a:r>
              <a:rPr sz="1800" dirty="0">
                <a:latin typeface="Calibri"/>
                <a:cs typeface="Calibri"/>
              </a:rPr>
              <a:t>JKR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Kelantan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7km dari </a:t>
            </a:r>
            <a:r>
              <a:rPr sz="1800" spc="-10" dirty="0">
                <a:latin typeface="Calibri"/>
                <a:cs typeface="Calibri"/>
              </a:rPr>
              <a:t>pekan Rantau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Panjang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8226" y="2359914"/>
            <a:ext cx="875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libri"/>
                <a:cs typeface="Calibri"/>
              </a:rPr>
              <a:t>K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din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t:  </a:t>
            </a:r>
            <a:r>
              <a:rPr sz="1800" spc="-15" dirty="0">
                <a:latin typeface="Calibri"/>
                <a:cs typeface="Calibri"/>
              </a:rPr>
              <a:t>LONG  </a:t>
            </a:r>
            <a:r>
              <a:rPr sz="1800" spc="-5" dirty="0">
                <a:latin typeface="Calibri"/>
                <a:cs typeface="Calibri"/>
              </a:rPr>
              <a:t>LANG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32626" y="2634234"/>
            <a:ext cx="1449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: 06° 00’ </a:t>
            </a:r>
            <a:r>
              <a:rPr sz="1800" spc="-5" dirty="0">
                <a:latin typeface="Calibri"/>
                <a:cs typeface="Calibri"/>
              </a:rPr>
              <a:t>07’’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: </a:t>
            </a:r>
            <a:r>
              <a:rPr sz="1800" spc="-5" dirty="0">
                <a:latin typeface="Calibri"/>
                <a:cs typeface="Calibri"/>
              </a:rPr>
              <a:t>102° </a:t>
            </a:r>
            <a:r>
              <a:rPr sz="1800" dirty="0">
                <a:latin typeface="Calibri"/>
                <a:cs typeface="Calibri"/>
              </a:rPr>
              <a:t>00’ 12”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170676"/>
            <a:ext cx="2376170" cy="228600"/>
          </a:xfrm>
          <a:custGeom>
            <a:avLst/>
            <a:gdLst/>
            <a:ahLst/>
            <a:cxnLst/>
            <a:rect l="l" t="t" r="r" b="b"/>
            <a:pathLst>
              <a:path w="2376170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2376170" h="22860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2376170" h="228600">
                <a:moveTo>
                  <a:pt x="2376043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2376043" y="152400"/>
                </a:lnTo>
                <a:lnTo>
                  <a:pt x="2376043" y="76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489191"/>
            <a:ext cx="3836035" cy="368935"/>
          </a:xfrm>
          <a:custGeom>
            <a:avLst/>
            <a:gdLst/>
            <a:ahLst/>
            <a:cxnLst/>
            <a:rect l="l" t="t" r="r" b="b"/>
            <a:pathLst>
              <a:path w="3836035" h="368934">
                <a:moveTo>
                  <a:pt x="3835908" y="0"/>
                </a:moveTo>
                <a:lnTo>
                  <a:pt x="0" y="0"/>
                </a:lnTo>
                <a:lnTo>
                  <a:pt x="0" y="368808"/>
                </a:lnTo>
                <a:lnTo>
                  <a:pt x="3835908" y="368808"/>
                </a:lnTo>
                <a:lnTo>
                  <a:pt x="3835908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739" y="6507886"/>
            <a:ext cx="33229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Menghala </a:t>
            </a:r>
            <a:r>
              <a:rPr sz="1800" spc="-35" dirty="0">
                <a:latin typeface="Calibri"/>
                <a:cs typeface="Calibri"/>
              </a:rPr>
              <a:t>ke </a:t>
            </a:r>
            <a:r>
              <a:rPr sz="1800" spc="-20" dirty="0">
                <a:latin typeface="Calibri"/>
                <a:cs typeface="Calibri"/>
              </a:rPr>
              <a:t>Pekan </a:t>
            </a:r>
            <a:r>
              <a:rPr sz="1800" spc="-10" dirty="0">
                <a:latin typeface="Calibri"/>
                <a:cs typeface="Calibri"/>
              </a:rPr>
              <a:t>Rantau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Panjang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11511" y="6170676"/>
            <a:ext cx="2376170" cy="228600"/>
          </a:xfrm>
          <a:custGeom>
            <a:avLst/>
            <a:gdLst/>
            <a:ahLst/>
            <a:cxnLst/>
            <a:rect l="l" t="t" r="r" b="b"/>
            <a:pathLst>
              <a:path w="2376170" h="228600">
                <a:moveTo>
                  <a:pt x="2147443" y="0"/>
                </a:moveTo>
                <a:lnTo>
                  <a:pt x="2147443" y="228600"/>
                </a:lnTo>
                <a:lnTo>
                  <a:pt x="2299843" y="152400"/>
                </a:lnTo>
                <a:lnTo>
                  <a:pt x="2185543" y="152400"/>
                </a:lnTo>
                <a:lnTo>
                  <a:pt x="2185543" y="76200"/>
                </a:lnTo>
                <a:lnTo>
                  <a:pt x="2299843" y="76200"/>
                </a:lnTo>
                <a:lnTo>
                  <a:pt x="2147443" y="0"/>
                </a:lnTo>
                <a:close/>
              </a:path>
              <a:path w="2376170" h="228600">
                <a:moveTo>
                  <a:pt x="2147443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2147443" y="152400"/>
                </a:lnTo>
                <a:lnTo>
                  <a:pt x="2147443" y="76200"/>
                </a:lnTo>
                <a:close/>
              </a:path>
              <a:path w="2376170" h="228600">
                <a:moveTo>
                  <a:pt x="2299843" y="76200"/>
                </a:moveTo>
                <a:lnTo>
                  <a:pt x="2185543" y="76200"/>
                </a:lnTo>
                <a:lnTo>
                  <a:pt x="2185543" y="152400"/>
                </a:lnTo>
                <a:lnTo>
                  <a:pt x="2299843" y="152400"/>
                </a:lnTo>
                <a:lnTo>
                  <a:pt x="2376043" y="114300"/>
                </a:lnTo>
                <a:lnTo>
                  <a:pt x="2299843" y="76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53043" y="6489191"/>
            <a:ext cx="3836035" cy="368935"/>
          </a:xfrm>
          <a:custGeom>
            <a:avLst/>
            <a:gdLst/>
            <a:ahLst/>
            <a:cxnLst/>
            <a:rect l="l" t="t" r="r" b="b"/>
            <a:pathLst>
              <a:path w="3836034" h="368934">
                <a:moveTo>
                  <a:pt x="3835907" y="0"/>
                </a:moveTo>
                <a:lnTo>
                  <a:pt x="0" y="0"/>
                </a:lnTo>
                <a:lnTo>
                  <a:pt x="0" y="368808"/>
                </a:lnTo>
                <a:lnTo>
                  <a:pt x="3835907" y="368808"/>
                </a:lnTo>
                <a:lnTo>
                  <a:pt x="3835907" y="0"/>
                </a:lnTo>
                <a:close/>
              </a:path>
            </a:pathLst>
          </a:custGeom>
          <a:solidFill>
            <a:srgbClr val="AE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100566" y="6507886"/>
            <a:ext cx="300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Menghala </a:t>
            </a:r>
            <a:r>
              <a:rPr sz="1800" spc="-35" dirty="0">
                <a:latin typeface="Calibri"/>
                <a:cs typeface="Calibri"/>
              </a:rPr>
              <a:t>ke </a:t>
            </a:r>
            <a:r>
              <a:rPr sz="1800" spc="-5" dirty="0">
                <a:latin typeface="Calibri"/>
                <a:cs typeface="Calibri"/>
              </a:rPr>
              <a:t>bandar </a:t>
            </a:r>
            <a:r>
              <a:rPr sz="1800" spc="-20" dirty="0">
                <a:latin typeface="Calibri"/>
                <a:cs typeface="Calibri"/>
              </a:rPr>
              <a:t>Kota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Bharu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519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1"/>
          <p:cNvGrpSpPr/>
          <p:nvPr/>
        </p:nvGrpSpPr>
        <p:grpSpPr>
          <a:xfrm>
            <a:off x="1518067" y="685800"/>
            <a:ext cx="9155871" cy="39488"/>
            <a:chOff x="0" y="0"/>
            <a:chExt cx="24415656" cy="78973"/>
          </a:xfrm>
        </p:grpSpPr>
        <p:sp>
          <p:nvSpPr>
            <p:cNvPr id="21" name="Shape 238"/>
            <p:cNvSpPr/>
            <p:nvPr/>
          </p:nvSpPr>
          <p:spPr>
            <a:xfrm>
              <a:off x="0" y="0"/>
              <a:ext cx="8141408" cy="7897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22" name="Shape 239"/>
            <p:cNvSpPr/>
            <p:nvPr/>
          </p:nvSpPr>
          <p:spPr>
            <a:xfrm>
              <a:off x="8137124" y="0"/>
              <a:ext cx="8141408" cy="7897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23" name="Shape 240"/>
            <p:cNvSpPr/>
            <p:nvPr/>
          </p:nvSpPr>
          <p:spPr>
            <a:xfrm>
              <a:off x="16274248" y="0"/>
              <a:ext cx="8141409" cy="7897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sp>
        <p:nvSpPr>
          <p:cNvPr id="7" name="Shape 136"/>
          <p:cNvSpPr/>
          <p:nvPr/>
        </p:nvSpPr>
        <p:spPr>
          <a:xfrm>
            <a:off x="2362200" y="76200"/>
            <a:ext cx="4495800" cy="675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SUMMARY OF INSTALLATION SCHEDULE</a:t>
            </a:r>
            <a:endParaRPr sz="1600" b="1" dirty="0">
              <a:solidFill>
                <a:schemeClr val="accent1">
                  <a:lumMod val="5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8" name="Picture 2" descr="D:\IMAGE ICON\Construction\png\Tow_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228600"/>
            <a:ext cx="2971800" cy="118940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124"/>
          <p:cNvSpPr/>
          <p:nvPr/>
        </p:nvSpPr>
        <p:spPr>
          <a:xfrm rot="5400000" flipH="1">
            <a:off x="6561019" y="-2185946"/>
            <a:ext cx="0" cy="9692640"/>
          </a:xfrm>
          <a:prstGeom prst="ellipse">
            <a:avLst/>
          </a:prstGeom>
          <a:ln w="1905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39" name="Shape 109"/>
          <p:cNvSpPr/>
          <p:nvPr/>
        </p:nvSpPr>
        <p:spPr>
          <a:xfrm>
            <a:off x="8382000" y="914400"/>
            <a:ext cx="2133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Lato Black"/>
                <a:ea typeface="Lato Regular"/>
                <a:cs typeface="Lato Regular"/>
                <a:sym typeface="Lato Black"/>
              </a:rPr>
              <a:t>BLOCK: KUARTERS</a:t>
            </a:r>
            <a:endParaRPr sz="1600" b="1" dirty="0">
              <a:solidFill>
                <a:schemeClr val="accent3">
                  <a:lumMod val="50000"/>
                </a:schemeClr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1905000" y="960120"/>
          <a:ext cx="2895601" cy="1493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9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 gridSpan="2">
                  <a:txBody>
                    <a:bodyPr/>
                    <a:lstStyle/>
                    <a:p>
                      <a:pPr algn="ctr"/>
                      <a:endParaRPr lang="en-US" sz="1200" dirty="0">
                        <a:latin typeface="Lato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lack"/>
                        </a:rPr>
                        <a:t>Ground floor 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lack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lack"/>
                        </a:rPr>
                        <a:t>1</a:t>
                      </a:r>
                      <a:r>
                        <a:rPr lang="en-US" sz="1400" baseline="30000" dirty="0">
                          <a:latin typeface="Lato Black"/>
                        </a:rPr>
                        <a:t>st</a:t>
                      </a:r>
                      <a:r>
                        <a:rPr lang="en-US" sz="1400" dirty="0">
                          <a:latin typeface="Lato Black"/>
                        </a:rPr>
                        <a:t> floor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lack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lack"/>
                        </a:rPr>
                        <a:t>1</a:t>
                      </a:r>
                      <a:r>
                        <a:rPr lang="en-US" sz="1400" baseline="30000" dirty="0">
                          <a:latin typeface="Lato Black"/>
                        </a:rPr>
                        <a:t>st</a:t>
                      </a:r>
                      <a:r>
                        <a:rPr lang="en-US" sz="1400" dirty="0">
                          <a:latin typeface="Lato Black"/>
                        </a:rPr>
                        <a:t> floor slab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Black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Black"/>
                        </a:rPr>
                        <a:t>1</a:t>
                      </a:r>
                      <a:r>
                        <a:rPr lang="en-US" sz="1400" baseline="30000" dirty="0">
                          <a:latin typeface="Lato Black"/>
                        </a:rPr>
                        <a:t>st</a:t>
                      </a:r>
                      <a:r>
                        <a:rPr lang="en-US" sz="1400" dirty="0">
                          <a:latin typeface="Lato Black"/>
                        </a:rPr>
                        <a:t> floor 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 Black"/>
                        </a:rPr>
                        <a:t>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" name="Shape 110"/>
          <p:cNvSpPr/>
          <p:nvPr/>
        </p:nvSpPr>
        <p:spPr>
          <a:xfrm>
            <a:off x="1714700" y="2244610"/>
            <a:ext cx="1141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030A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42" name="Rectangle 41"/>
          <p:cNvSpPr/>
          <p:nvPr/>
        </p:nvSpPr>
        <p:spPr>
          <a:xfrm>
            <a:off x="1143000" y="990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Lato Black"/>
              </a:rPr>
              <a:t>INSTALLATION WORK’S DONE </a:t>
            </a:r>
            <a:r>
              <a:rPr lang="en-US" sz="1200" dirty="0">
                <a:latin typeface="Lato Black"/>
              </a:rPr>
              <a:t>(until 19 DEC 18)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398" y="2867109"/>
          <a:ext cx="830580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PLANNING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ACTUAL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16.12.18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INSTALL BALANCE</a:t>
                      </a:r>
                      <a:r>
                        <a:rPr lang="en-US" sz="1400" baseline="0" dirty="0"/>
                        <a:t> 10 % SLAB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13.12.18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COMPLETE 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FLOOR SLAB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02.01.19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INSTALL 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FLOOR 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19.12.18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INSTALL 17/30 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baseline="0" dirty="0"/>
                        <a:t> FLOOR COLUMN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07.01.19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INSTALL WATER TANK TO ROOF 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12.01.19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INSTALL</a:t>
                      </a:r>
                      <a:r>
                        <a:rPr lang="en-US" sz="1400" baseline="0" dirty="0"/>
                        <a:t> ROOF BEAM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14.01.19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INSTALL UPPER ROOF</a:t>
                      </a:r>
                      <a:r>
                        <a:rPr lang="en-US" sz="1400" baseline="0" dirty="0"/>
                        <a:t> BEAM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14/01/2019</a:t>
                      </a:r>
                      <a:r>
                        <a:rPr lang="en-US" sz="1400" baseline="0" dirty="0"/>
                        <a:t> COMPLETE ALL IBS WORK FOR KUARTERS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31403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1"/>
          <p:cNvGrpSpPr/>
          <p:nvPr/>
        </p:nvGrpSpPr>
        <p:grpSpPr>
          <a:xfrm>
            <a:off x="1518067" y="685800"/>
            <a:ext cx="9155871" cy="39488"/>
            <a:chOff x="0" y="0"/>
            <a:chExt cx="24415656" cy="78973"/>
          </a:xfrm>
        </p:grpSpPr>
        <p:sp>
          <p:nvSpPr>
            <p:cNvPr id="21" name="Shape 238"/>
            <p:cNvSpPr/>
            <p:nvPr/>
          </p:nvSpPr>
          <p:spPr>
            <a:xfrm>
              <a:off x="0" y="0"/>
              <a:ext cx="8141408" cy="7897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22" name="Shape 239"/>
            <p:cNvSpPr/>
            <p:nvPr/>
          </p:nvSpPr>
          <p:spPr>
            <a:xfrm>
              <a:off x="8137124" y="0"/>
              <a:ext cx="8141408" cy="7897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23" name="Shape 240"/>
            <p:cNvSpPr/>
            <p:nvPr/>
          </p:nvSpPr>
          <p:spPr>
            <a:xfrm>
              <a:off x="16274248" y="0"/>
              <a:ext cx="8141409" cy="7897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sp>
        <p:nvSpPr>
          <p:cNvPr id="7" name="Shape 136"/>
          <p:cNvSpPr/>
          <p:nvPr/>
        </p:nvSpPr>
        <p:spPr>
          <a:xfrm>
            <a:off x="2362200" y="76200"/>
            <a:ext cx="4495800" cy="675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SUMMARY OF INSTALLATION SCHEDULE</a:t>
            </a:r>
            <a:endParaRPr sz="1600" b="1" dirty="0">
              <a:solidFill>
                <a:schemeClr val="accent1">
                  <a:lumMod val="5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8" name="Picture 2" descr="D:\IMAGE ICON\Construction\png\Tow_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228600"/>
            <a:ext cx="2971800" cy="11894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40"/>
          <p:cNvSpPr/>
          <p:nvPr/>
        </p:nvSpPr>
        <p:spPr>
          <a:xfrm rot="5400000" flipV="1">
            <a:off x="1478281" y="1554480"/>
            <a:ext cx="548640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0" name="Shape 40"/>
          <p:cNvSpPr/>
          <p:nvPr/>
        </p:nvSpPr>
        <p:spPr>
          <a:xfrm rot="5400000" flipV="1">
            <a:off x="1447801" y="2286000"/>
            <a:ext cx="914400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1" name="Shape 40"/>
          <p:cNvSpPr/>
          <p:nvPr/>
        </p:nvSpPr>
        <p:spPr>
          <a:xfrm rot="5400000" flipV="1">
            <a:off x="1905001" y="3200400"/>
            <a:ext cx="914400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2" name="Shape 40"/>
          <p:cNvSpPr/>
          <p:nvPr/>
        </p:nvSpPr>
        <p:spPr>
          <a:xfrm rot="5400000" flipV="1">
            <a:off x="2743202" y="4114800"/>
            <a:ext cx="914400" cy="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3" name="Shape 40"/>
          <p:cNvSpPr/>
          <p:nvPr/>
        </p:nvSpPr>
        <p:spPr>
          <a:xfrm rot="5400000" flipV="1">
            <a:off x="3810002" y="5029200"/>
            <a:ext cx="914400" cy="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4" name="Shape 40"/>
          <p:cNvSpPr/>
          <p:nvPr/>
        </p:nvSpPr>
        <p:spPr>
          <a:xfrm rot="10800000" flipV="1">
            <a:off x="1752602" y="1828799"/>
            <a:ext cx="1371600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5" name="Shape 40"/>
          <p:cNvSpPr/>
          <p:nvPr/>
        </p:nvSpPr>
        <p:spPr>
          <a:xfrm rot="10800000" flipV="1">
            <a:off x="1905002" y="2743199"/>
            <a:ext cx="1371600" cy="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6" name="Shape 40"/>
          <p:cNvSpPr/>
          <p:nvPr/>
        </p:nvSpPr>
        <p:spPr>
          <a:xfrm rot="10800000" flipV="1">
            <a:off x="2362202" y="3657599"/>
            <a:ext cx="1371600" cy="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7" name="Shape 40"/>
          <p:cNvSpPr/>
          <p:nvPr/>
        </p:nvSpPr>
        <p:spPr>
          <a:xfrm rot="10800000" flipV="1">
            <a:off x="3200401" y="4571999"/>
            <a:ext cx="1371600" cy="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19" name="Shape 40"/>
          <p:cNvSpPr/>
          <p:nvPr/>
        </p:nvSpPr>
        <p:spPr>
          <a:xfrm rot="10800000" flipV="1">
            <a:off x="4267201" y="5486399"/>
            <a:ext cx="1371600" cy="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28" name="Shape 4967"/>
          <p:cNvSpPr/>
          <p:nvPr/>
        </p:nvSpPr>
        <p:spPr>
          <a:xfrm>
            <a:off x="2133600" y="1790699"/>
            <a:ext cx="914400" cy="0"/>
          </a:xfrm>
          <a:prstGeom prst="homePlate">
            <a:avLst/>
          </a:prstGeom>
          <a:solidFill>
            <a:srgbClr val="CC3300"/>
          </a:solidFill>
          <a:ln w="3175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/>
            </a:pPr>
            <a:r>
              <a:rPr lang="en-US" sz="1600" b="1" dirty="0">
                <a:solidFill>
                  <a:schemeClr val="bg1"/>
                </a:solidFill>
                <a:latin typeface="Lato Black"/>
              </a:rPr>
              <a:t>16.12.18</a:t>
            </a:r>
            <a:endParaRPr sz="1600" b="1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29" name="Shape 110"/>
          <p:cNvSpPr/>
          <p:nvPr/>
        </p:nvSpPr>
        <p:spPr>
          <a:xfrm>
            <a:off x="2133601" y="1790700"/>
            <a:ext cx="1141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C33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30" name="Shape 4967"/>
          <p:cNvSpPr/>
          <p:nvPr/>
        </p:nvSpPr>
        <p:spPr>
          <a:xfrm>
            <a:off x="1987826" y="2743198"/>
            <a:ext cx="914400" cy="0"/>
          </a:xfrm>
          <a:prstGeom prst="homePlate">
            <a:avLst/>
          </a:prstGeom>
          <a:ln w="317500">
            <a:solidFill>
              <a:srgbClr val="1B2D40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/>
            </a:pPr>
            <a:r>
              <a:rPr lang="en-US" sz="1600" b="1" dirty="0">
                <a:solidFill>
                  <a:schemeClr val="bg1"/>
                </a:solidFill>
                <a:latin typeface="Lato Black"/>
              </a:rPr>
              <a:t>24.12.18</a:t>
            </a:r>
            <a:endParaRPr sz="1600" b="1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31" name="Shape 110"/>
          <p:cNvSpPr/>
          <p:nvPr/>
        </p:nvSpPr>
        <p:spPr>
          <a:xfrm>
            <a:off x="2552900" y="2705100"/>
            <a:ext cx="1141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B2D4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32" name="Shape 4967"/>
          <p:cNvSpPr/>
          <p:nvPr/>
        </p:nvSpPr>
        <p:spPr>
          <a:xfrm>
            <a:off x="3581399" y="3657600"/>
            <a:ext cx="914400" cy="0"/>
          </a:xfrm>
          <a:prstGeom prst="homePlate">
            <a:avLst/>
          </a:prstGeom>
          <a:ln w="317500">
            <a:solidFill>
              <a:schemeClr val="accent5">
                <a:lumMod val="7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/>
            </a:pPr>
            <a:r>
              <a:rPr lang="en-US" sz="1600" b="1" dirty="0">
                <a:solidFill>
                  <a:schemeClr val="bg1"/>
                </a:solidFill>
                <a:latin typeface="Lato Black"/>
              </a:rPr>
              <a:t>19.1.19</a:t>
            </a:r>
            <a:endParaRPr sz="1600" b="1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33" name="Shape 110"/>
          <p:cNvSpPr/>
          <p:nvPr/>
        </p:nvSpPr>
        <p:spPr>
          <a:xfrm>
            <a:off x="3467299" y="3619500"/>
            <a:ext cx="1141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34" name="Shape 4967"/>
          <p:cNvSpPr/>
          <p:nvPr/>
        </p:nvSpPr>
        <p:spPr>
          <a:xfrm>
            <a:off x="4609900" y="4572000"/>
            <a:ext cx="914400" cy="0"/>
          </a:xfrm>
          <a:prstGeom prst="homePlate">
            <a:avLst/>
          </a:prstGeom>
          <a:ln w="317500">
            <a:solidFill>
              <a:schemeClr val="accent2">
                <a:lumMod val="7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/>
            </a:pPr>
            <a:r>
              <a:rPr lang="en-US" sz="1600" b="1" dirty="0">
                <a:solidFill>
                  <a:schemeClr val="bg1"/>
                </a:solidFill>
                <a:latin typeface="Lato Black"/>
              </a:rPr>
              <a:t>5.2.19</a:t>
            </a:r>
            <a:endParaRPr sz="1600" b="1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35" name="Shape 110"/>
          <p:cNvSpPr/>
          <p:nvPr/>
        </p:nvSpPr>
        <p:spPr>
          <a:xfrm>
            <a:off x="4495800" y="4533900"/>
            <a:ext cx="1141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36" name="Shape 4967"/>
          <p:cNvSpPr/>
          <p:nvPr/>
        </p:nvSpPr>
        <p:spPr>
          <a:xfrm>
            <a:off x="5676700" y="5448301"/>
            <a:ext cx="914400" cy="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317500">
            <a:solidFill>
              <a:schemeClr val="bg2">
                <a:lumMod val="5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/>
            </a:pPr>
            <a:r>
              <a:rPr lang="en-US" sz="1600" b="1" dirty="0">
                <a:solidFill>
                  <a:schemeClr val="bg1"/>
                </a:solidFill>
                <a:latin typeface="Lato Black"/>
              </a:rPr>
              <a:t>10.2.19</a:t>
            </a:r>
            <a:endParaRPr sz="1600" b="1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37" name="Shape 110"/>
          <p:cNvSpPr/>
          <p:nvPr/>
        </p:nvSpPr>
        <p:spPr>
          <a:xfrm>
            <a:off x="5562600" y="5410201"/>
            <a:ext cx="1141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flat">
            <a:solidFill>
              <a:schemeClr val="bg2">
                <a:lumMod val="50000"/>
              </a:schemeClr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41" name="Shape 110"/>
          <p:cNvSpPr/>
          <p:nvPr/>
        </p:nvSpPr>
        <p:spPr>
          <a:xfrm>
            <a:off x="1714700" y="1181100"/>
            <a:ext cx="1141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030A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43" name="Shape 5008"/>
          <p:cNvSpPr/>
          <p:nvPr/>
        </p:nvSpPr>
        <p:spPr>
          <a:xfrm>
            <a:off x="3741883" y="1391112"/>
            <a:ext cx="1600200" cy="39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lnSpc>
                <a:spcPct val="110000"/>
              </a:lnSpc>
              <a:defRPr sz="1800"/>
            </a:pPr>
            <a:r>
              <a:rPr lang="en-US" sz="1600" dirty="0">
                <a:solidFill>
                  <a:srgbClr val="CC3300"/>
                </a:solidFill>
                <a:latin typeface="Lato Black"/>
                <a:ea typeface="Lato Black"/>
                <a:cs typeface="Lato Black"/>
                <a:sym typeface="Lato Black"/>
              </a:rPr>
              <a:t>Install 1</a:t>
            </a:r>
            <a:r>
              <a:rPr lang="en-US" sz="1600" baseline="30000" dirty="0">
                <a:solidFill>
                  <a:srgbClr val="CC3300"/>
                </a:solidFill>
                <a:latin typeface="Lato Black"/>
                <a:ea typeface="Lato Black"/>
                <a:cs typeface="Lato Black"/>
                <a:sym typeface="Lato Black"/>
              </a:rPr>
              <a:t>st</a:t>
            </a:r>
            <a:r>
              <a:rPr lang="en-US" sz="1600" dirty="0">
                <a:solidFill>
                  <a:srgbClr val="CC3300"/>
                </a:solidFill>
                <a:latin typeface="Lato Black"/>
                <a:ea typeface="Lato Black"/>
                <a:cs typeface="Lato Black"/>
                <a:sym typeface="Lato Black"/>
              </a:rPr>
              <a:t> floor column</a:t>
            </a:r>
            <a:endParaRPr sz="1400" dirty="0">
              <a:solidFill>
                <a:srgbClr val="CC33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4" name="Shape 5008"/>
          <p:cNvSpPr/>
          <p:nvPr/>
        </p:nvSpPr>
        <p:spPr>
          <a:xfrm>
            <a:off x="3657600" y="2514600"/>
            <a:ext cx="16002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lnSpc>
                <a:spcPct val="110000"/>
              </a:lnSpc>
              <a:defRPr sz="1800"/>
            </a:pPr>
            <a:r>
              <a:rPr lang="en-US" sz="1600" dirty="0">
                <a:solidFill>
                  <a:srgbClr val="002060"/>
                </a:solidFill>
                <a:latin typeface="Lato Black"/>
                <a:ea typeface="Lato Black"/>
                <a:cs typeface="Lato Black"/>
                <a:sym typeface="Lato Black"/>
              </a:rPr>
              <a:t>Install 2</a:t>
            </a:r>
            <a:r>
              <a:rPr lang="en-US" sz="1600" baseline="30000" dirty="0">
                <a:solidFill>
                  <a:srgbClr val="002060"/>
                </a:solidFill>
                <a:latin typeface="Lato Black"/>
                <a:ea typeface="Lato Black"/>
                <a:cs typeface="Lato Black"/>
                <a:sym typeface="Lato Black"/>
              </a:rPr>
              <a:t>nd</a:t>
            </a:r>
            <a:r>
              <a:rPr lang="en-US" sz="1600" dirty="0">
                <a:solidFill>
                  <a:srgbClr val="002060"/>
                </a:solidFill>
                <a:latin typeface="Lato Black"/>
                <a:ea typeface="Lato Black"/>
                <a:cs typeface="Lato Black"/>
                <a:sym typeface="Lato Black"/>
              </a:rPr>
              <a:t> floor beam</a:t>
            </a:r>
            <a:endParaRPr sz="1400" dirty="0">
              <a:solidFill>
                <a:srgbClr val="00206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5" name="Shape 5008"/>
          <p:cNvSpPr/>
          <p:nvPr/>
        </p:nvSpPr>
        <p:spPr>
          <a:xfrm>
            <a:off x="4953001" y="2977928"/>
            <a:ext cx="1828801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lnSpc>
                <a:spcPct val="110000"/>
              </a:lnSpc>
              <a:defRPr sz="1800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Install hollow core slab</a:t>
            </a:r>
          </a:p>
        </p:txBody>
      </p:sp>
      <p:sp>
        <p:nvSpPr>
          <p:cNvPr id="46" name="Shape 5008"/>
          <p:cNvSpPr/>
          <p:nvPr/>
        </p:nvSpPr>
        <p:spPr>
          <a:xfrm>
            <a:off x="5602422" y="3889595"/>
            <a:ext cx="152400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lnSpc>
                <a:spcPct val="110000"/>
              </a:lnSpc>
              <a:defRPr sz="1800"/>
            </a:pPr>
            <a:r>
              <a:rPr lang="en-US" sz="1600" dirty="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Install 2</a:t>
            </a:r>
            <a:r>
              <a:rPr lang="en-US" sz="1600" baseline="30000" dirty="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nd</a:t>
            </a:r>
            <a:r>
              <a:rPr lang="en-US" sz="1600" dirty="0">
                <a:solidFill>
                  <a:schemeClr val="accent2"/>
                </a:solidFill>
                <a:latin typeface="Lato Black"/>
                <a:ea typeface="Lato Black"/>
                <a:cs typeface="Lato Black"/>
                <a:sym typeface="Lato Black"/>
              </a:rPr>
              <a:t> floor column</a:t>
            </a:r>
            <a:endParaRPr sz="1400" dirty="0">
              <a:solidFill>
                <a:schemeClr val="accent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7" name="Shape 5008"/>
          <p:cNvSpPr/>
          <p:nvPr/>
        </p:nvSpPr>
        <p:spPr>
          <a:xfrm>
            <a:off x="6210300" y="4798945"/>
            <a:ext cx="12954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lnSpc>
                <a:spcPct val="110000"/>
              </a:lnSpc>
              <a:defRPr sz="1800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Install roof beam</a:t>
            </a:r>
          </a:p>
          <a:p>
            <a:pPr lvl="0">
              <a:lnSpc>
                <a:spcPct val="110000"/>
              </a:lnSpc>
              <a:defRPr sz="1800"/>
            </a:pPr>
            <a:r>
              <a:rPr lang="en-US" sz="1600" b="1" dirty="0">
                <a:solidFill>
                  <a:srgbClr val="FF0000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sz="1400" b="1" dirty="0">
              <a:solidFill>
                <a:srgbClr val="FF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8" name="Right Brace 47"/>
          <p:cNvSpPr/>
          <p:nvPr/>
        </p:nvSpPr>
        <p:spPr>
          <a:xfrm>
            <a:off x="5181600" y="1737360"/>
            <a:ext cx="182880" cy="100584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Brace 48"/>
          <p:cNvSpPr/>
          <p:nvPr/>
        </p:nvSpPr>
        <p:spPr>
          <a:xfrm>
            <a:off x="6598920" y="2819400"/>
            <a:ext cx="182880" cy="82296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Brace 49"/>
          <p:cNvSpPr/>
          <p:nvPr/>
        </p:nvSpPr>
        <p:spPr>
          <a:xfrm>
            <a:off x="7208519" y="3733800"/>
            <a:ext cx="182880" cy="9144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/>
          <p:cNvSpPr/>
          <p:nvPr/>
        </p:nvSpPr>
        <p:spPr>
          <a:xfrm>
            <a:off x="7924800" y="4648200"/>
            <a:ext cx="182880" cy="82296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hape 109"/>
          <p:cNvSpPr/>
          <p:nvPr/>
        </p:nvSpPr>
        <p:spPr>
          <a:xfrm>
            <a:off x="5440680" y="1981200"/>
            <a:ext cx="2179320" cy="457200"/>
          </a:xfrm>
          <a:prstGeom prst="rect">
            <a:avLst/>
          </a:prstGeom>
          <a:solidFill>
            <a:schemeClr val="accent4">
              <a:alpha val="2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400" dirty="0">
                <a:latin typeface="Lato Black"/>
                <a:ea typeface="Lato Regular"/>
                <a:cs typeface="Lato Regular"/>
                <a:sym typeface="Lato Black"/>
              </a:rPr>
              <a:t>In-situ works by Main Con </a:t>
            </a:r>
            <a:endParaRPr sz="1400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53" name="Shape 109"/>
          <p:cNvSpPr/>
          <p:nvPr/>
        </p:nvSpPr>
        <p:spPr>
          <a:xfrm>
            <a:off x="6934200" y="2971800"/>
            <a:ext cx="2133600" cy="533400"/>
          </a:xfrm>
          <a:prstGeom prst="rect">
            <a:avLst/>
          </a:prstGeom>
          <a:solidFill>
            <a:schemeClr val="accent4">
              <a:alpha val="2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400" dirty="0">
                <a:latin typeface="Lato Black"/>
                <a:ea typeface="Lato Regular"/>
                <a:cs typeface="Lato Regular"/>
                <a:sym typeface="Lato Black"/>
              </a:rPr>
              <a:t>In-situ works by Main Con </a:t>
            </a:r>
            <a:endParaRPr sz="1400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54" name="Shape 109"/>
          <p:cNvSpPr/>
          <p:nvPr/>
        </p:nvSpPr>
        <p:spPr>
          <a:xfrm>
            <a:off x="7467600" y="3962400"/>
            <a:ext cx="2209802" cy="457200"/>
          </a:xfrm>
          <a:prstGeom prst="rect">
            <a:avLst/>
          </a:prstGeom>
          <a:solidFill>
            <a:schemeClr val="accent4">
              <a:alpha val="2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400" dirty="0">
                <a:latin typeface="Lato Black"/>
                <a:ea typeface="Lato Regular"/>
                <a:cs typeface="Lato Regular"/>
                <a:sym typeface="Lato Black"/>
              </a:rPr>
              <a:t>In-situ works by Main Con</a:t>
            </a:r>
            <a:endParaRPr sz="1400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56" name="Shape 109"/>
          <p:cNvSpPr/>
          <p:nvPr/>
        </p:nvSpPr>
        <p:spPr>
          <a:xfrm>
            <a:off x="8382000" y="914400"/>
            <a:ext cx="2057400" cy="30480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Lato Black"/>
                <a:ea typeface="Lato Regular"/>
                <a:cs typeface="Lato Regular"/>
                <a:sym typeface="Lato Black"/>
              </a:rPr>
              <a:t>BLOCK: KLINIK</a:t>
            </a:r>
            <a:endParaRPr sz="1600" b="1" dirty="0">
              <a:solidFill>
                <a:schemeClr val="accent3">
                  <a:lumMod val="50000"/>
                </a:schemeClr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57" name="Shape 5008"/>
          <p:cNvSpPr/>
          <p:nvPr/>
        </p:nvSpPr>
        <p:spPr>
          <a:xfrm>
            <a:off x="1828800" y="1066800"/>
            <a:ext cx="91440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lnSpc>
                <a:spcPct val="110000"/>
              </a:lnSpc>
              <a:defRPr sz="1800"/>
            </a:pPr>
            <a:r>
              <a:rPr lang="en-US" sz="1600" b="1" dirty="0">
                <a:solidFill>
                  <a:srgbClr val="C00000"/>
                </a:solidFill>
                <a:latin typeface="Lato Black"/>
                <a:ea typeface="Lato Black"/>
                <a:cs typeface="Lato Black"/>
                <a:sym typeface="Lato Black"/>
              </a:rPr>
              <a:t>START </a:t>
            </a:r>
            <a:endParaRPr sz="1400" b="1" dirty="0">
              <a:solidFill>
                <a:srgbClr val="C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8" name="Shape 40"/>
          <p:cNvSpPr/>
          <p:nvPr/>
        </p:nvSpPr>
        <p:spPr>
          <a:xfrm rot="5400000" flipV="1">
            <a:off x="4572002" y="5943601"/>
            <a:ext cx="914400" cy="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59" name="Shape 40"/>
          <p:cNvSpPr/>
          <p:nvPr/>
        </p:nvSpPr>
        <p:spPr>
          <a:xfrm rot="10800000" flipV="1">
            <a:off x="5029201" y="6400800"/>
            <a:ext cx="1371600" cy="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21336" tIns="21336" rIns="21336" bIns="21336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60" name="Shape 4967"/>
          <p:cNvSpPr/>
          <p:nvPr/>
        </p:nvSpPr>
        <p:spPr>
          <a:xfrm>
            <a:off x="6438700" y="6362702"/>
            <a:ext cx="914400" cy="0"/>
          </a:xfrm>
          <a:prstGeom prst="homePlate">
            <a:avLst/>
          </a:prstGeom>
          <a:solidFill>
            <a:schemeClr val="bg2">
              <a:lumMod val="50000"/>
            </a:schemeClr>
          </a:solidFill>
          <a:ln w="3175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 sz="3200"/>
            </a:pPr>
            <a:r>
              <a:rPr lang="en-US" sz="1600" b="1" dirty="0">
                <a:solidFill>
                  <a:schemeClr val="bg1"/>
                </a:solidFill>
                <a:latin typeface="Lato Black"/>
              </a:rPr>
              <a:t>11.2.19</a:t>
            </a:r>
            <a:endParaRPr sz="1600" b="1" dirty="0">
              <a:solidFill>
                <a:schemeClr val="bg1"/>
              </a:solidFill>
              <a:latin typeface="Lato Black"/>
            </a:endParaRPr>
          </a:p>
        </p:txBody>
      </p:sp>
      <p:sp>
        <p:nvSpPr>
          <p:cNvPr id="61" name="Shape 110"/>
          <p:cNvSpPr/>
          <p:nvPr/>
        </p:nvSpPr>
        <p:spPr>
          <a:xfrm>
            <a:off x="6324600" y="6324602"/>
            <a:ext cx="1141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62" name="Shape 5008"/>
          <p:cNvSpPr/>
          <p:nvPr/>
        </p:nvSpPr>
        <p:spPr>
          <a:xfrm>
            <a:off x="8229599" y="6248401"/>
            <a:ext cx="2286000" cy="22859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lnSpc>
                <a:spcPct val="110000"/>
              </a:lnSpc>
              <a:defRPr sz="1800"/>
            </a:pPr>
            <a:r>
              <a:rPr lang="en-US" sz="1600" b="1" dirty="0">
                <a:solidFill>
                  <a:srgbClr val="C00000"/>
                </a:solidFill>
                <a:latin typeface="Lato Black"/>
                <a:ea typeface="Lato Black"/>
                <a:cs typeface="Lato Black"/>
                <a:sym typeface="Lato Black"/>
              </a:rPr>
              <a:t>FINISH</a:t>
            </a: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sz="1400" b="1" dirty="0">
              <a:solidFill>
                <a:schemeClr val="accent2">
                  <a:lumMod val="60000"/>
                  <a:lumOff val="4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5" name="Shape 109"/>
          <p:cNvSpPr/>
          <p:nvPr/>
        </p:nvSpPr>
        <p:spPr>
          <a:xfrm>
            <a:off x="8153398" y="4800600"/>
            <a:ext cx="2209802" cy="457200"/>
          </a:xfrm>
          <a:prstGeom prst="rect">
            <a:avLst/>
          </a:prstGeom>
          <a:solidFill>
            <a:schemeClr val="accent4">
              <a:alpha val="2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400" dirty="0">
                <a:latin typeface="Lato Black"/>
                <a:ea typeface="Lato Regular"/>
                <a:cs typeface="Lato Regular"/>
                <a:sym typeface="Lato Black"/>
              </a:rPr>
              <a:t>In-situ works by Main Con</a:t>
            </a:r>
            <a:endParaRPr sz="1400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4694501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1"/>
          <p:cNvGrpSpPr/>
          <p:nvPr/>
        </p:nvGrpSpPr>
        <p:grpSpPr>
          <a:xfrm>
            <a:off x="1518067" y="685800"/>
            <a:ext cx="9155871" cy="39488"/>
            <a:chOff x="0" y="0"/>
            <a:chExt cx="24415656" cy="78973"/>
          </a:xfrm>
        </p:grpSpPr>
        <p:sp>
          <p:nvSpPr>
            <p:cNvPr id="21" name="Shape 238"/>
            <p:cNvSpPr/>
            <p:nvPr/>
          </p:nvSpPr>
          <p:spPr>
            <a:xfrm>
              <a:off x="0" y="0"/>
              <a:ext cx="8141408" cy="7897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22" name="Shape 239"/>
            <p:cNvSpPr/>
            <p:nvPr/>
          </p:nvSpPr>
          <p:spPr>
            <a:xfrm>
              <a:off x="8137124" y="0"/>
              <a:ext cx="8141408" cy="7897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23" name="Shape 240"/>
            <p:cNvSpPr/>
            <p:nvPr/>
          </p:nvSpPr>
          <p:spPr>
            <a:xfrm>
              <a:off x="16274248" y="0"/>
              <a:ext cx="8141409" cy="7897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</p:grpSp>
      <p:sp>
        <p:nvSpPr>
          <p:cNvPr id="7" name="Shape 136"/>
          <p:cNvSpPr/>
          <p:nvPr/>
        </p:nvSpPr>
        <p:spPr>
          <a:xfrm>
            <a:off x="2362200" y="76200"/>
            <a:ext cx="4495800" cy="675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Lato Black"/>
                <a:ea typeface="Lato Black"/>
                <a:cs typeface="Lato Black"/>
                <a:sym typeface="Lato Black"/>
              </a:rPr>
              <a:t>SUMMARY OF INSTALLATION SCHEDULE</a:t>
            </a:r>
            <a:endParaRPr sz="1600" b="1" dirty="0">
              <a:solidFill>
                <a:schemeClr val="accent1">
                  <a:lumMod val="50000"/>
                </a:schemeClr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8" name="Picture 2" descr="D:\IMAGE ICON\Construction\png\Tow_Wo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228600"/>
            <a:ext cx="2971800" cy="118940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124"/>
          <p:cNvSpPr/>
          <p:nvPr/>
        </p:nvSpPr>
        <p:spPr>
          <a:xfrm rot="5400000" flipH="1">
            <a:off x="6618069" y="-3169920"/>
            <a:ext cx="0" cy="9692640"/>
          </a:xfrm>
          <a:prstGeom prst="ellipse">
            <a:avLst/>
          </a:prstGeom>
          <a:ln w="1905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3200"/>
          </a:p>
        </p:txBody>
      </p:sp>
      <p:sp>
        <p:nvSpPr>
          <p:cNvPr id="39" name="Shape 109"/>
          <p:cNvSpPr/>
          <p:nvPr/>
        </p:nvSpPr>
        <p:spPr>
          <a:xfrm>
            <a:off x="8382000" y="914400"/>
            <a:ext cx="2133600" cy="304800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>
              <a:defRPr sz="1800"/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Lato Black"/>
                <a:ea typeface="Lato Regular"/>
                <a:cs typeface="Lato Regular"/>
                <a:sym typeface="Lato Black"/>
              </a:rPr>
              <a:t>BLOCK: KLINIK</a:t>
            </a:r>
            <a:endParaRPr sz="1600" b="1" dirty="0">
              <a:solidFill>
                <a:schemeClr val="accent3">
                  <a:lumMod val="50000"/>
                </a:schemeClr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1905000" y="960120"/>
          <a:ext cx="2895601" cy="57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9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 gridSpan="2">
                  <a:txBody>
                    <a:bodyPr/>
                    <a:lstStyle/>
                    <a:p>
                      <a:pPr algn="ctr"/>
                      <a:endParaRPr lang="en-US" sz="1200" dirty="0">
                        <a:latin typeface="Lato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lack"/>
                        </a:rPr>
                        <a:t>1</a:t>
                      </a:r>
                      <a:r>
                        <a:rPr lang="en-US" sz="1400" baseline="30000" dirty="0">
                          <a:latin typeface="Lato Black"/>
                        </a:rPr>
                        <a:t>ST</a:t>
                      </a:r>
                      <a:r>
                        <a:rPr lang="en-US" sz="1400" dirty="0">
                          <a:latin typeface="Lato Black"/>
                        </a:rPr>
                        <a:t>  floor 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 Black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Shape 110"/>
          <p:cNvSpPr/>
          <p:nvPr/>
        </p:nvSpPr>
        <p:spPr>
          <a:xfrm>
            <a:off x="1714700" y="1346270"/>
            <a:ext cx="114101" cy="114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030A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3200"/>
          </a:p>
        </p:txBody>
      </p:sp>
      <p:sp>
        <p:nvSpPr>
          <p:cNvPr id="42" name="Rectangle 41"/>
          <p:cNvSpPr/>
          <p:nvPr/>
        </p:nvSpPr>
        <p:spPr>
          <a:xfrm>
            <a:off x="1143000" y="990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Lato Black"/>
              </a:rPr>
              <a:t>INSTALLATION WORK’S DONE </a:t>
            </a:r>
            <a:r>
              <a:rPr lang="en-US" sz="1200" dirty="0">
                <a:latin typeface="Lato Black"/>
              </a:rPr>
              <a:t>(until 19 DEC 18)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1885504"/>
          <a:ext cx="8305804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PLANNING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ACTUAL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16.12.18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INSTALL FIRST FLOOR COLUM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16.12.18 – 19.12.18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DELIVERY 23</a:t>
                      </a:r>
                      <a:r>
                        <a:rPr lang="en-US" sz="1400" baseline="0" dirty="0"/>
                        <a:t> ELEMENT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INSTALL 3/68 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FLOOR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COLUMN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24.12.18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INSTALL 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 FLOOR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19.01.19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INSTALL HOLLOW CORE SLAB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05.02.19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INSTALL</a:t>
                      </a:r>
                      <a:r>
                        <a:rPr lang="en-US" sz="1400" baseline="0" dirty="0"/>
                        <a:t> 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baseline="0" dirty="0"/>
                        <a:t> FLOOR COLUMN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10.02.18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INSTALL ROOF</a:t>
                      </a:r>
                      <a:r>
                        <a:rPr lang="en-US" sz="1400" baseline="0" dirty="0"/>
                        <a:t> BEAM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11/02/2019</a:t>
                      </a:r>
                      <a:r>
                        <a:rPr lang="en-US" sz="1400" baseline="0" dirty="0"/>
                        <a:t> COMPLETE ALL IBS WORK FOR KLINIK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97140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44" y="826749"/>
            <a:ext cx="2539682" cy="2539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625" y="3366740"/>
            <a:ext cx="8334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Source Sans Pro"/>
              </a:rPr>
              <a:t>JANGKAAN MASALAH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Source Sans Pro"/>
              </a:rPr>
              <a:t>(RISIKO)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1828800"/>
            <a:ext cx="6163431" cy="34669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r="1396"/>
          <a:stretch/>
        </p:blipFill>
        <p:spPr>
          <a:xfrm>
            <a:off x="6077133" y="1828800"/>
            <a:ext cx="6071107" cy="34616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51"/>
          <a:stretch/>
        </p:blipFill>
        <p:spPr>
          <a:xfrm>
            <a:off x="10477965" y="0"/>
            <a:ext cx="16702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75084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5" y="3606576"/>
            <a:ext cx="5599611" cy="3149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47" y="3606577"/>
            <a:ext cx="5599611" cy="31497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4"/>
          <a:stretch/>
        </p:blipFill>
        <p:spPr>
          <a:xfrm>
            <a:off x="3664773" y="309409"/>
            <a:ext cx="2291893" cy="3153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82" y="309409"/>
            <a:ext cx="5606176" cy="3153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9" r="33759"/>
          <a:stretch/>
        </p:blipFill>
        <p:spPr>
          <a:xfrm>
            <a:off x="2023621" y="249189"/>
            <a:ext cx="1567544" cy="1724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6"/>
          <a:stretch/>
        </p:blipFill>
        <p:spPr>
          <a:xfrm>
            <a:off x="273640" y="1882551"/>
            <a:ext cx="167637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9788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8888111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92" y="4479852"/>
            <a:ext cx="1907177" cy="1271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4" y="5607617"/>
            <a:ext cx="12190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err="1"/>
              <a:t>Disediakan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:</a:t>
            </a:r>
          </a:p>
          <a:p>
            <a:pPr algn="ctr"/>
            <a:r>
              <a:rPr lang="en-MY" dirty="0" err="1"/>
              <a:t>Jabatan</a:t>
            </a:r>
            <a:r>
              <a:rPr lang="en-MY" dirty="0"/>
              <a:t> </a:t>
            </a:r>
            <a:r>
              <a:rPr lang="en-MY" dirty="0" err="1"/>
              <a:t>Kerja</a:t>
            </a:r>
            <a:r>
              <a:rPr lang="en-MY" dirty="0"/>
              <a:t> Raya, </a:t>
            </a:r>
            <a:r>
              <a:rPr lang="en-MY" dirty="0" err="1"/>
              <a:t>Jajahan</a:t>
            </a:r>
            <a:r>
              <a:rPr lang="en-MY" dirty="0"/>
              <a:t> </a:t>
            </a:r>
            <a:r>
              <a:rPr lang="en-MY" dirty="0" err="1"/>
              <a:t>Pasir</a:t>
            </a:r>
            <a:r>
              <a:rPr lang="en-MY" dirty="0"/>
              <a:t> Mas Kelantan</a:t>
            </a:r>
          </a:p>
          <a:p>
            <a:pPr algn="ctr"/>
            <a:r>
              <a:rPr lang="en-MY" dirty="0"/>
              <a:t>Tel: 09 790 8040 | </a:t>
            </a:r>
            <a:r>
              <a:rPr lang="en-MY" dirty="0" err="1"/>
              <a:t>Faks</a:t>
            </a:r>
            <a:r>
              <a:rPr lang="en-MY" dirty="0"/>
              <a:t>: 09 790 8382 | pasirmas@jkr.gov.my</a:t>
            </a:r>
          </a:p>
          <a:p>
            <a:pPr algn="ctr"/>
            <a:r>
              <a:rPr lang="en-MY" dirty="0"/>
              <a:t>09 Nov 2020</a:t>
            </a:r>
          </a:p>
        </p:txBody>
      </p:sp>
    </p:spTree>
    <p:extLst>
      <p:ext uri="{BB962C8B-B14F-4D97-AF65-F5344CB8AC3E}">
        <p14:creationId xmlns:p14="http://schemas.microsoft.com/office/powerpoint/2010/main" val="8605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097279"/>
            <a:ext cx="12004675" cy="5760720"/>
            <a:chOff x="0" y="1097279"/>
            <a:chExt cx="12004675" cy="5760720"/>
          </a:xfrm>
        </p:grpSpPr>
        <p:sp>
          <p:nvSpPr>
            <p:cNvPr id="4" name="object 4"/>
            <p:cNvSpPr/>
            <p:nvPr/>
          </p:nvSpPr>
          <p:spPr>
            <a:xfrm>
              <a:off x="0" y="1097279"/>
              <a:ext cx="8406384" cy="57607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64172" y="1188825"/>
              <a:ext cx="3439928" cy="5331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2192000" cy="10972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6000" dirty="0">
                <a:solidFill>
                  <a:schemeClr val="bg1"/>
                </a:solidFill>
                <a:latin typeface="Berlin Sans FB Demi" panose="020E0802020502020306" pitchFamily="34" charset="0"/>
              </a:rPr>
              <a:t>SKOP PROJEK BANGUNAN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752114" y="2704011"/>
            <a:ext cx="3251986" cy="20639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5492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6000" dirty="0">
                <a:solidFill>
                  <a:schemeClr val="bg1"/>
                </a:solidFill>
                <a:latin typeface="Berlin Sans FB Demi" panose="020E0802020502020306" pitchFamily="34" charset="0"/>
              </a:rPr>
              <a:t>PENGUNAAN IBS</a:t>
            </a:r>
          </a:p>
        </p:txBody>
      </p:sp>
      <p:sp>
        <p:nvSpPr>
          <p:cNvPr id="9" name="object 4"/>
          <p:cNvSpPr/>
          <p:nvPr/>
        </p:nvSpPr>
        <p:spPr>
          <a:xfrm>
            <a:off x="0" y="1018903"/>
            <a:ext cx="8360230" cy="572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75544"/>
              </p:ext>
            </p:extLst>
          </p:nvPr>
        </p:nvGraphicFramePr>
        <p:xfrm>
          <a:off x="8503919" y="2743202"/>
          <a:ext cx="362276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863">
                  <a:extLst>
                    <a:ext uri="{9D8B030D-6E8A-4147-A177-3AD203B41FA5}">
                      <a16:colId xmlns:a16="http://schemas.microsoft.com/office/drawing/2014/main" val="2181437688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1588061971"/>
                    </a:ext>
                  </a:extLst>
                </a:gridCol>
                <a:gridCol w="827315">
                  <a:extLst>
                    <a:ext uri="{9D8B030D-6E8A-4147-A177-3AD203B41FA5}">
                      <a16:colId xmlns:a16="http://schemas.microsoft.com/office/drawing/2014/main" val="2468111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 err="1"/>
                        <a:t>Lokasi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err="1"/>
                        <a:t>Sasaran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 err="1"/>
                        <a:t>Capai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472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err="1"/>
                        <a:t>Kuarters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39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err="1"/>
                        <a:t>Klinik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65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err="1"/>
                        <a:t>Pondok</a:t>
                      </a:r>
                      <a:r>
                        <a:rPr lang="en-MY" baseline="0" dirty="0"/>
                        <a:t> </a:t>
                      </a:r>
                      <a:r>
                        <a:rPr lang="en-MY" baseline="0" dirty="0" err="1"/>
                        <a:t>Pengawal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809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err="1"/>
                        <a:t>Pencawang</a:t>
                      </a:r>
                      <a:r>
                        <a:rPr lang="en-MY" baseline="0" dirty="0"/>
                        <a:t> TNB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356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err="1"/>
                        <a:t>Rumah</a:t>
                      </a:r>
                      <a:r>
                        <a:rPr lang="en-MY" baseline="0" dirty="0"/>
                        <a:t> Pam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61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err="1"/>
                        <a:t>Rumah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Sampah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29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err="1"/>
                        <a:t>Garaj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84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 err="1"/>
                        <a:t>Stor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03256"/>
                  </a:ext>
                </a:extLst>
              </a:tr>
            </a:tbl>
          </a:graphicData>
        </a:graphic>
      </p:graphicFrame>
      <p:sp>
        <p:nvSpPr>
          <p:cNvPr id="15" name="object 11"/>
          <p:cNvSpPr txBox="1"/>
          <p:nvPr/>
        </p:nvSpPr>
        <p:spPr>
          <a:xfrm>
            <a:off x="8569234" y="2346854"/>
            <a:ext cx="362276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MY" spc="-40" dirty="0" err="1">
                <a:latin typeface="Calibri"/>
                <a:cs typeface="Calibri"/>
              </a:rPr>
              <a:t>Jadual</a:t>
            </a:r>
            <a:r>
              <a:rPr lang="en-MY" spc="-40" dirty="0">
                <a:latin typeface="Calibri"/>
                <a:cs typeface="Calibri"/>
              </a:rPr>
              <a:t> </a:t>
            </a:r>
            <a:r>
              <a:rPr lang="en-MY" spc="-40" dirty="0" err="1">
                <a:latin typeface="Calibri"/>
                <a:cs typeface="Calibri"/>
              </a:rPr>
              <a:t>penggunaan</a:t>
            </a:r>
            <a:r>
              <a:rPr lang="en-MY" spc="-40" dirty="0">
                <a:latin typeface="Calibri"/>
                <a:cs typeface="Calibri"/>
              </a:rPr>
              <a:t> </a:t>
            </a:r>
            <a:r>
              <a:rPr lang="en-MY" spc="-40" dirty="0" err="1">
                <a:latin typeface="Calibri"/>
                <a:cs typeface="Calibri"/>
              </a:rPr>
              <a:t>komponen</a:t>
            </a:r>
            <a:r>
              <a:rPr lang="en-MY" spc="-40" dirty="0">
                <a:latin typeface="Calibri"/>
                <a:cs typeface="Calibri"/>
              </a:rPr>
              <a:t> IBS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53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6000" dirty="0">
                <a:solidFill>
                  <a:schemeClr val="bg1"/>
                </a:solidFill>
                <a:latin typeface="Berlin Sans FB Demi" panose="020E0802020502020306" pitchFamily="34" charset="0"/>
              </a:rPr>
              <a:t>KOMPONEN IBS di KK3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B88AC6-DE99-49D1-AB4D-27A36865F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80161"/>
            <a:ext cx="12192000" cy="521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943" y="2481943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dirty="0" err="1">
                <a:solidFill>
                  <a:schemeClr val="bg1"/>
                </a:solidFill>
              </a:rPr>
              <a:t>Tiang</a:t>
            </a:r>
            <a:endParaRPr lang="en-MY" sz="3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39646" y="4384766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dirty="0" err="1">
                <a:solidFill>
                  <a:schemeClr val="bg1"/>
                </a:solidFill>
              </a:rPr>
              <a:t>Rasuk</a:t>
            </a:r>
            <a:endParaRPr lang="en-MY" sz="3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58790" y="3066718"/>
            <a:ext cx="118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dirty="0" err="1">
                <a:solidFill>
                  <a:schemeClr val="bg1"/>
                </a:solidFill>
              </a:rPr>
              <a:t>Papak</a:t>
            </a:r>
            <a:endParaRPr lang="en-MY" sz="32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5955" y="5408023"/>
            <a:ext cx="930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dirty="0">
                <a:solidFill>
                  <a:schemeClr val="bg1"/>
                </a:solidFill>
              </a:rPr>
              <a:t>Bata</a:t>
            </a:r>
          </a:p>
        </p:txBody>
      </p:sp>
    </p:spTree>
    <p:extLst>
      <p:ext uri="{BB962C8B-B14F-4D97-AF65-F5344CB8AC3E}">
        <p14:creationId xmlns:p14="http://schemas.microsoft.com/office/powerpoint/2010/main" val="264526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018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6000" dirty="0">
                <a:solidFill>
                  <a:schemeClr val="bg1"/>
                </a:solidFill>
                <a:latin typeface="Berlin Sans FB Demi" panose="020E0802020502020306" pitchFamily="34" charset="0"/>
              </a:rPr>
              <a:t>JUMLAH IBS di KK3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5955" y="5408023"/>
            <a:ext cx="930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200" dirty="0">
                <a:solidFill>
                  <a:schemeClr val="bg1"/>
                </a:solidFill>
              </a:rPr>
              <a:t>Bata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306166"/>
              </p:ext>
            </p:extLst>
          </p:nvPr>
        </p:nvGraphicFramePr>
        <p:xfrm>
          <a:off x="178525" y="1417319"/>
          <a:ext cx="5007429" cy="387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866902"/>
              </p:ext>
            </p:extLst>
          </p:nvPr>
        </p:nvGraphicFramePr>
        <p:xfrm>
          <a:off x="4828903" y="2266406"/>
          <a:ext cx="693420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236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6000" dirty="0">
                <a:solidFill>
                  <a:schemeClr val="bg1"/>
                </a:solidFill>
                <a:latin typeface="Berlin Sans FB Demi" panose="020E0802020502020306" pitchFamily="34" charset="0"/>
              </a:rPr>
              <a:t>PROSEDUR PEMBINAAN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-15877" y="1357367"/>
            <a:ext cx="12216585" cy="5492496"/>
          </a:xfrm>
          <a:prstGeom prst="rect">
            <a:avLst/>
          </a:prstGeom>
          <a:gradFill>
            <a:gsLst>
              <a:gs pos="18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9530080" y="2921000"/>
            <a:ext cx="2252617" cy="266337"/>
          </a:xfrm>
        </p:spPr>
        <p:txBody>
          <a:bodyPr>
            <a:noAutofit/>
          </a:bodyPr>
          <a:lstStyle/>
          <a:p>
            <a:r>
              <a:rPr lang="en-US" dirty="0"/>
              <a:t>INSTALLATION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3280239" y="4292600"/>
            <a:ext cx="2114241" cy="304800"/>
          </a:xfrm>
        </p:spPr>
        <p:txBody>
          <a:bodyPr/>
          <a:lstStyle/>
          <a:p>
            <a:pPr algn="ctr"/>
            <a:r>
              <a:rPr lang="en-US" dirty="0"/>
              <a:t>FABRICATION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DELIVERY</a:t>
            </a:r>
          </a:p>
        </p:txBody>
      </p:sp>
      <p:grpSp>
        <p:nvGrpSpPr>
          <p:cNvPr id="7169" name="Group 7168"/>
          <p:cNvGrpSpPr/>
          <p:nvPr/>
        </p:nvGrpSpPr>
        <p:grpSpPr>
          <a:xfrm>
            <a:off x="0" y="2311400"/>
            <a:ext cx="10670448" cy="2946400"/>
            <a:chOff x="0" y="2038350"/>
            <a:chExt cx="8002836" cy="2209800"/>
          </a:xfrm>
        </p:grpSpPr>
        <p:cxnSp>
          <p:nvCxnSpPr>
            <p:cNvPr id="7" name="Elbow Connector 6"/>
            <p:cNvCxnSpPr/>
            <p:nvPr/>
          </p:nvCxnSpPr>
          <p:spPr>
            <a:xfrm>
              <a:off x="0" y="2038350"/>
              <a:ext cx="4724400" cy="2209800"/>
            </a:xfrm>
            <a:prstGeom prst="bentConnector3">
              <a:avLst>
                <a:gd name="adj1" fmla="val 43471"/>
              </a:avLst>
            </a:prstGeom>
            <a:ln w="57150">
              <a:solidFill>
                <a:srgbClr val="3535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/>
            <p:nvPr/>
          </p:nvCxnSpPr>
          <p:spPr>
            <a:xfrm flipV="1">
              <a:off x="4724400" y="2038350"/>
              <a:ext cx="3278436" cy="2209800"/>
            </a:xfrm>
            <a:prstGeom prst="bentConnector3">
              <a:avLst>
                <a:gd name="adj1" fmla="val -742"/>
              </a:avLst>
            </a:prstGeom>
            <a:ln w="57150">
              <a:solidFill>
                <a:srgbClr val="3535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1" name="Oval 7170"/>
          <p:cNvSpPr>
            <a:spLocks noChangeAspect="1"/>
          </p:cNvSpPr>
          <p:nvPr/>
        </p:nvSpPr>
        <p:spPr>
          <a:xfrm>
            <a:off x="2336800" y="2006600"/>
            <a:ext cx="731520" cy="731520"/>
          </a:xfrm>
          <a:prstGeom prst="ellipse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4064000" y="4932680"/>
            <a:ext cx="731520" cy="731520"/>
          </a:xfrm>
          <a:prstGeom prst="ellipse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5994400" y="2006600"/>
            <a:ext cx="731520" cy="731520"/>
          </a:xfrm>
          <a:prstGeom prst="ellipse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10617321" y="2006600"/>
            <a:ext cx="731520" cy="731520"/>
          </a:xfrm>
          <a:prstGeom prst="ellipse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Freeform 16"/>
          <p:cNvSpPr>
            <a:spLocks noEditPoints="1"/>
          </p:cNvSpPr>
          <p:nvPr/>
        </p:nvSpPr>
        <p:spPr bwMode="auto">
          <a:xfrm>
            <a:off x="6156960" y="2173214"/>
            <a:ext cx="406400" cy="398295"/>
          </a:xfrm>
          <a:custGeom>
            <a:avLst/>
            <a:gdLst>
              <a:gd name="T0" fmla="*/ 258 w 297"/>
              <a:gd name="T1" fmla="*/ 110 h 291"/>
              <a:gd name="T2" fmla="*/ 256 w 297"/>
              <a:gd name="T3" fmla="*/ 109 h 291"/>
              <a:gd name="T4" fmla="*/ 251 w 297"/>
              <a:gd name="T5" fmla="*/ 96 h 291"/>
              <a:gd name="T6" fmla="*/ 251 w 297"/>
              <a:gd name="T7" fmla="*/ 95 h 291"/>
              <a:gd name="T8" fmla="*/ 264 w 297"/>
              <a:gd name="T9" fmla="*/ 53 h 291"/>
              <a:gd name="T10" fmla="*/ 242 w 297"/>
              <a:gd name="T11" fmla="*/ 31 h 291"/>
              <a:gd name="T12" fmla="*/ 238 w 297"/>
              <a:gd name="T13" fmla="*/ 29 h 291"/>
              <a:gd name="T14" fmla="*/ 200 w 297"/>
              <a:gd name="T15" fmla="*/ 44 h 291"/>
              <a:gd name="T16" fmla="*/ 199 w 297"/>
              <a:gd name="T17" fmla="*/ 45 h 291"/>
              <a:gd name="T18" fmla="*/ 185 w 297"/>
              <a:gd name="T19" fmla="*/ 39 h 291"/>
              <a:gd name="T20" fmla="*/ 184 w 297"/>
              <a:gd name="T21" fmla="*/ 38 h 291"/>
              <a:gd name="T22" fmla="*/ 163 w 297"/>
              <a:gd name="T23" fmla="*/ 0 h 291"/>
              <a:gd name="T24" fmla="*/ 132 w 297"/>
              <a:gd name="T25" fmla="*/ 0 h 291"/>
              <a:gd name="T26" fmla="*/ 112 w 297"/>
              <a:gd name="T27" fmla="*/ 38 h 291"/>
              <a:gd name="T28" fmla="*/ 111 w 297"/>
              <a:gd name="T29" fmla="*/ 40 h 291"/>
              <a:gd name="T30" fmla="*/ 98 w 297"/>
              <a:gd name="T31" fmla="*/ 45 h 291"/>
              <a:gd name="T32" fmla="*/ 97 w 297"/>
              <a:gd name="T33" fmla="*/ 45 h 291"/>
              <a:gd name="T34" fmla="*/ 58 w 297"/>
              <a:gd name="T35" fmla="*/ 30 h 291"/>
              <a:gd name="T36" fmla="*/ 54 w 297"/>
              <a:gd name="T37" fmla="*/ 32 h 291"/>
              <a:gd name="T38" fmla="*/ 32 w 297"/>
              <a:gd name="T39" fmla="*/ 54 h 291"/>
              <a:gd name="T40" fmla="*/ 45 w 297"/>
              <a:gd name="T41" fmla="*/ 95 h 291"/>
              <a:gd name="T42" fmla="*/ 46 w 297"/>
              <a:gd name="T43" fmla="*/ 96 h 291"/>
              <a:gd name="T44" fmla="*/ 40 w 297"/>
              <a:gd name="T45" fmla="*/ 109 h 291"/>
              <a:gd name="T46" fmla="*/ 39 w 297"/>
              <a:gd name="T47" fmla="*/ 110 h 291"/>
              <a:gd name="T48" fmla="*/ 0 w 297"/>
              <a:gd name="T49" fmla="*/ 131 h 291"/>
              <a:gd name="T50" fmla="*/ 0 w 297"/>
              <a:gd name="T51" fmla="*/ 161 h 291"/>
              <a:gd name="T52" fmla="*/ 39 w 297"/>
              <a:gd name="T53" fmla="*/ 181 h 291"/>
              <a:gd name="T54" fmla="*/ 41 w 297"/>
              <a:gd name="T55" fmla="*/ 182 h 291"/>
              <a:gd name="T56" fmla="*/ 46 w 297"/>
              <a:gd name="T57" fmla="*/ 195 h 291"/>
              <a:gd name="T58" fmla="*/ 45 w 297"/>
              <a:gd name="T59" fmla="*/ 196 h 291"/>
              <a:gd name="T60" fmla="*/ 33 w 297"/>
              <a:gd name="T61" fmla="*/ 238 h 291"/>
              <a:gd name="T62" fmla="*/ 55 w 297"/>
              <a:gd name="T63" fmla="*/ 260 h 291"/>
              <a:gd name="T64" fmla="*/ 59 w 297"/>
              <a:gd name="T65" fmla="*/ 261 h 291"/>
              <a:gd name="T66" fmla="*/ 97 w 297"/>
              <a:gd name="T67" fmla="*/ 246 h 291"/>
              <a:gd name="T68" fmla="*/ 98 w 297"/>
              <a:gd name="T69" fmla="*/ 246 h 291"/>
              <a:gd name="T70" fmla="*/ 112 w 297"/>
              <a:gd name="T71" fmla="*/ 251 h 291"/>
              <a:gd name="T72" fmla="*/ 112 w 297"/>
              <a:gd name="T73" fmla="*/ 252 h 291"/>
              <a:gd name="T74" fmla="*/ 133 w 297"/>
              <a:gd name="T75" fmla="*/ 291 h 291"/>
              <a:gd name="T76" fmla="*/ 165 w 297"/>
              <a:gd name="T77" fmla="*/ 291 h 291"/>
              <a:gd name="T78" fmla="*/ 185 w 297"/>
              <a:gd name="T79" fmla="*/ 252 h 291"/>
              <a:gd name="T80" fmla="*/ 185 w 297"/>
              <a:gd name="T81" fmla="*/ 251 h 291"/>
              <a:gd name="T82" fmla="*/ 199 w 297"/>
              <a:gd name="T83" fmla="*/ 246 h 291"/>
              <a:gd name="T84" fmla="*/ 200 w 297"/>
              <a:gd name="T85" fmla="*/ 246 h 291"/>
              <a:gd name="T86" fmla="*/ 239 w 297"/>
              <a:gd name="T87" fmla="*/ 260 h 291"/>
              <a:gd name="T88" fmla="*/ 243 w 297"/>
              <a:gd name="T89" fmla="*/ 259 h 291"/>
              <a:gd name="T90" fmla="*/ 265 w 297"/>
              <a:gd name="T91" fmla="*/ 237 h 291"/>
              <a:gd name="T92" fmla="*/ 251 w 297"/>
              <a:gd name="T93" fmla="*/ 196 h 291"/>
              <a:gd name="T94" fmla="*/ 251 w 297"/>
              <a:gd name="T95" fmla="*/ 194 h 291"/>
              <a:gd name="T96" fmla="*/ 256 w 297"/>
              <a:gd name="T97" fmla="*/ 181 h 291"/>
              <a:gd name="T98" fmla="*/ 258 w 297"/>
              <a:gd name="T99" fmla="*/ 181 h 291"/>
              <a:gd name="T100" fmla="*/ 297 w 297"/>
              <a:gd name="T101" fmla="*/ 160 h 291"/>
              <a:gd name="T102" fmla="*/ 297 w 297"/>
              <a:gd name="T103" fmla="*/ 129 h 291"/>
              <a:gd name="T104" fmla="*/ 258 w 297"/>
              <a:gd name="T105" fmla="*/ 110 h 291"/>
              <a:gd name="T106" fmla="*/ 148 w 297"/>
              <a:gd name="T107" fmla="*/ 195 h 291"/>
              <a:gd name="T108" fmla="*/ 97 w 297"/>
              <a:gd name="T109" fmla="*/ 145 h 291"/>
              <a:gd name="T110" fmla="*/ 148 w 297"/>
              <a:gd name="T111" fmla="*/ 95 h 291"/>
              <a:gd name="T112" fmla="*/ 199 w 297"/>
              <a:gd name="T113" fmla="*/ 145 h 291"/>
              <a:gd name="T114" fmla="*/ 148 w 297"/>
              <a:gd name="T115" fmla="*/ 195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7" h="291">
                <a:moveTo>
                  <a:pt x="258" y="110"/>
                </a:moveTo>
                <a:cubicBezTo>
                  <a:pt x="256" y="109"/>
                  <a:pt x="256" y="109"/>
                  <a:pt x="256" y="109"/>
                </a:cubicBezTo>
                <a:cubicBezTo>
                  <a:pt x="251" y="96"/>
                  <a:pt x="251" y="96"/>
                  <a:pt x="251" y="96"/>
                </a:cubicBezTo>
                <a:cubicBezTo>
                  <a:pt x="251" y="95"/>
                  <a:pt x="251" y="95"/>
                  <a:pt x="251" y="95"/>
                </a:cubicBezTo>
                <a:cubicBezTo>
                  <a:pt x="268" y="57"/>
                  <a:pt x="267" y="56"/>
                  <a:pt x="264" y="53"/>
                </a:cubicBezTo>
                <a:cubicBezTo>
                  <a:pt x="242" y="31"/>
                  <a:pt x="242" y="31"/>
                  <a:pt x="242" y="31"/>
                </a:cubicBezTo>
                <a:cubicBezTo>
                  <a:pt x="241" y="30"/>
                  <a:pt x="239" y="29"/>
                  <a:pt x="238" y="29"/>
                </a:cubicBezTo>
                <a:cubicBezTo>
                  <a:pt x="237" y="29"/>
                  <a:pt x="233" y="29"/>
                  <a:pt x="200" y="44"/>
                </a:cubicBezTo>
                <a:cubicBezTo>
                  <a:pt x="199" y="45"/>
                  <a:pt x="199" y="45"/>
                  <a:pt x="199" y="45"/>
                </a:cubicBezTo>
                <a:cubicBezTo>
                  <a:pt x="185" y="39"/>
                  <a:pt x="185" y="39"/>
                  <a:pt x="185" y="39"/>
                </a:cubicBezTo>
                <a:cubicBezTo>
                  <a:pt x="184" y="38"/>
                  <a:pt x="184" y="38"/>
                  <a:pt x="184" y="38"/>
                </a:cubicBezTo>
                <a:cubicBezTo>
                  <a:pt x="169" y="0"/>
                  <a:pt x="167" y="0"/>
                  <a:pt x="163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8" y="0"/>
                  <a:pt x="126" y="0"/>
                  <a:pt x="112" y="38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98" y="45"/>
                  <a:pt x="98" y="45"/>
                  <a:pt x="98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74" y="35"/>
                  <a:pt x="61" y="30"/>
                  <a:pt x="58" y="30"/>
                </a:cubicBezTo>
                <a:cubicBezTo>
                  <a:pt x="57" y="30"/>
                  <a:pt x="55" y="31"/>
                  <a:pt x="54" y="32"/>
                </a:cubicBezTo>
                <a:cubicBezTo>
                  <a:pt x="32" y="54"/>
                  <a:pt x="32" y="54"/>
                  <a:pt x="32" y="54"/>
                </a:cubicBezTo>
                <a:cubicBezTo>
                  <a:pt x="29" y="57"/>
                  <a:pt x="28" y="58"/>
                  <a:pt x="45" y="95"/>
                </a:cubicBezTo>
                <a:cubicBezTo>
                  <a:pt x="46" y="96"/>
                  <a:pt x="46" y="96"/>
                  <a:pt x="46" y="96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0" y="125"/>
                  <a:pt x="0" y="127"/>
                  <a:pt x="0" y="13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5"/>
                  <a:pt x="0" y="167"/>
                  <a:pt x="39" y="181"/>
                </a:cubicBezTo>
                <a:cubicBezTo>
                  <a:pt x="41" y="182"/>
                  <a:pt x="41" y="182"/>
                  <a:pt x="41" y="182"/>
                </a:cubicBezTo>
                <a:cubicBezTo>
                  <a:pt x="46" y="195"/>
                  <a:pt x="46" y="195"/>
                  <a:pt x="46" y="195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29" y="234"/>
                  <a:pt x="30" y="235"/>
                  <a:pt x="33" y="238"/>
                </a:cubicBezTo>
                <a:cubicBezTo>
                  <a:pt x="55" y="260"/>
                  <a:pt x="55" y="260"/>
                  <a:pt x="55" y="260"/>
                </a:cubicBezTo>
                <a:cubicBezTo>
                  <a:pt x="56" y="261"/>
                  <a:pt x="57" y="261"/>
                  <a:pt x="59" y="261"/>
                </a:cubicBezTo>
                <a:cubicBezTo>
                  <a:pt x="60" y="261"/>
                  <a:pt x="64" y="261"/>
                  <a:pt x="97" y="246"/>
                </a:cubicBezTo>
                <a:cubicBezTo>
                  <a:pt x="98" y="246"/>
                  <a:pt x="98" y="246"/>
                  <a:pt x="98" y="246"/>
                </a:cubicBezTo>
                <a:cubicBezTo>
                  <a:pt x="112" y="251"/>
                  <a:pt x="112" y="251"/>
                  <a:pt x="112" y="251"/>
                </a:cubicBezTo>
                <a:cubicBezTo>
                  <a:pt x="112" y="252"/>
                  <a:pt x="112" y="252"/>
                  <a:pt x="112" y="252"/>
                </a:cubicBezTo>
                <a:cubicBezTo>
                  <a:pt x="128" y="291"/>
                  <a:pt x="129" y="291"/>
                  <a:pt x="133" y="291"/>
                </a:cubicBezTo>
                <a:cubicBezTo>
                  <a:pt x="165" y="291"/>
                  <a:pt x="165" y="291"/>
                  <a:pt x="165" y="291"/>
                </a:cubicBezTo>
                <a:cubicBezTo>
                  <a:pt x="169" y="291"/>
                  <a:pt x="170" y="291"/>
                  <a:pt x="185" y="252"/>
                </a:cubicBezTo>
                <a:cubicBezTo>
                  <a:pt x="185" y="251"/>
                  <a:pt x="185" y="251"/>
                  <a:pt x="185" y="251"/>
                </a:cubicBezTo>
                <a:cubicBezTo>
                  <a:pt x="199" y="246"/>
                  <a:pt x="199" y="246"/>
                  <a:pt x="199" y="246"/>
                </a:cubicBezTo>
                <a:cubicBezTo>
                  <a:pt x="200" y="246"/>
                  <a:pt x="200" y="246"/>
                  <a:pt x="200" y="246"/>
                </a:cubicBezTo>
                <a:cubicBezTo>
                  <a:pt x="222" y="255"/>
                  <a:pt x="235" y="260"/>
                  <a:pt x="239" y="260"/>
                </a:cubicBezTo>
                <a:cubicBezTo>
                  <a:pt x="240" y="260"/>
                  <a:pt x="242" y="260"/>
                  <a:pt x="243" y="259"/>
                </a:cubicBezTo>
                <a:cubicBezTo>
                  <a:pt x="265" y="237"/>
                  <a:pt x="265" y="237"/>
                  <a:pt x="265" y="237"/>
                </a:cubicBezTo>
                <a:cubicBezTo>
                  <a:pt x="268" y="234"/>
                  <a:pt x="269" y="233"/>
                  <a:pt x="251" y="196"/>
                </a:cubicBezTo>
                <a:cubicBezTo>
                  <a:pt x="251" y="194"/>
                  <a:pt x="251" y="194"/>
                  <a:pt x="251" y="194"/>
                </a:cubicBezTo>
                <a:cubicBezTo>
                  <a:pt x="256" y="181"/>
                  <a:pt x="256" y="181"/>
                  <a:pt x="256" y="181"/>
                </a:cubicBezTo>
                <a:cubicBezTo>
                  <a:pt x="258" y="181"/>
                  <a:pt x="258" y="181"/>
                  <a:pt x="258" y="181"/>
                </a:cubicBezTo>
                <a:cubicBezTo>
                  <a:pt x="297" y="166"/>
                  <a:pt x="297" y="164"/>
                  <a:pt x="297" y="160"/>
                </a:cubicBezTo>
                <a:cubicBezTo>
                  <a:pt x="297" y="129"/>
                  <a:pt x="297" y="129"/>
                  <a:pt x="297" y="129"/>
                </a:cubicBezTo>
                <a:cubicBezTo>
                  <a:pt x="297" y="125"/>
                  <a:pt x="297" y="124"/>
                  <a:pt x="258" y="110"/>
                </a:cubicBezTo>
                <a:moveTo>
                  <a:pt x="148" y="195"/>
                </a:moveTo>
                <a:cubicBezTo>
                  <a:pt x="120" y="195"/>
                  <a:pt x="97" y="173"/>
                  <a:pt x="97" y="145"/>
                </a:cubicBezTo>
                <a:cubicBezTo>
                  <a:pt x="97" y="118"/>
                  <a:pt x="120" y="95"/>
                  <a:pt x="148" y="95"/>
                </a:cubicBezTo>
                <a:cubicBezTo>
                  <a:pt x="176" y="95"/>
                  <a:pt x="199" y="118"/>
                  <a:pt x="199" y="145"/>
                </a:cubicBezTo>
                <a:cubicBezTo>
                  <a:pt x="199" y="173"/>
                  <a:pt x="176" y="195"/>
                  <a:pt x="148" y="195"/>
                </a:cubicBezTo>
              </a:path>
            </a:pathLst>
          </a:custGeom>
          <a:solidFill>
            <a:srgbClr val="60BC97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40" name="Group 39"/>
          <p:cNvGrpSpPr/>
          <p:nvPr/>
        </p:nvGrpSpPr>
        <p:grpSpPr>
          <a:xfrm>
            <a:off x="2498374" y="2167891"/>
            <a:ext cx="408373" cy="408939"/>
            <a:chOff x="-990600" y="1468203"/>
            <a:chExt cx="573587" cy="574382"/>
          </a:xfrm>
          <a:solidFill>
            <a:srgbClr val="60BC97"/>
          </a:solidFill>
        </p:grpSpPr>
        <p:grpSp>
          <p:nvGrpSpPr>
            <p:cNvPr id="41" name="Group 40"/>
            <p:cNvGrpSpPr/>
            <p:nvPr/>
          </p:nvGrpSpPr>
          <p:grpSpPr>
            <a:xfrm>
              <a:off x="-990600" y="1468203"/>
              <a:ext cx="573587" cy="574382"/>
              <a:chOff x="-990600" y="1468203"/>
              <a:chExt cx="573587" cy="574382"/>
            </a:xfrm>
            <a:grpFill/>
          </p:grpSpPr>
          <p:sp>
            <p:nvSpPr>
              <p:cNvPr id="43" name="Freeform 11"/>
              <p:cNvSpPr>
                <a:spLocks/>
              </p:cNvSpPr>
              <p:nvPr/>
            </p:nvSpPr>
            <p:spPr bwMode="auto">
              <a:xfrm>
                <a:off x="-643429" y="1815374"/>
                <a:ext cx="226416" cy="227211"/>
              </a:xfrm>
              <a:custGeom>
                <a:avLst/>
                <a:gdLst>
                  <a:gd name="T0" fmla="*/ 110 w 121"/>
                  <a:gd name="T1" fmla="*/ 70 h 121"/>
                  <a:gd name="T2" fmla="*/ 40 w 121"/>
                  <a:gd name="T3" fmla="*/ 0 h 121"/>
                  <a:gd name="T4" fmla="*/ 0 w 121"/>
                  <a:gd name="T5" fmla="*/ 41 h 121"/>
                  <a:gd name="T6" fmla="*/ 70 w 121"/>
                  <a:gd name="T7" fmla="*/ 110 h 121"/>
                  <a:gd name="T8" fmla="*/ 110 w 121"/>
                  <a:gd name="T9" fmla="*/ 110 h 121"/>
                  <a:gd name="T10" fmla="*/ 110 w 121"/>
                  <a:gd name="T11" fmla="*/ 7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21">
                    <a:moveTo>
                      <a:pt x="110" y="7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0" y="16"/>
                      <a:pt x="16" y="30"/>
                      <a:pt x="0" y="41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81" y="121"/>
                      <a:pt x="99" y="121"/>
                      <a:pt x="110" y="110"/>
                    </a:cubicBezTo>
                    <a:cubicBezTo>
                      <a:pt x="121" y="99"/>
                      <a:pt x="121" y="81"/>
                      <a:pt x="110" y="7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4" name="Freeform 12"/>
              <p:cNvSpPr>
                <a:spLocks noEditPoints="1"/>
              </p:cNvSpPr>
              <p:nvPr/>
            </p:nvSpPr>
            <p:spPr bwMode="auto">
              <a:xfrm>
                <a:off x="-990600" y="1468203"/>
                <a:ext cx="425821" cy="427410"/>
              </a:xfrm>
              <a:custGeom>
                <a:avLst/>
                <a:gdLst>
                  <a:gd name="T0" fmla="*/ 227 w 227"/>
                  <a:gd name="T1" fmla="*/ 114 h 228"/>
                  <a:gd name="T2" fmla="*/ 114 w 227"/>
                  <a:gd name="T3" fmla="*/ 0 h 228"/>
                  <a:gd name="T4" fmla="*/ 0 w 227"/>
                  <a:gd name="T5" fmla="*/ 114 h 228"/>
                  <a:gd name="T6" fmla="*/ 114 w 227"/>
                  <a:gd name="T7" fmla="*/ 228 h 228"/>
                  <a:gd name="T8" fmla="*/ 227 w 227"/>
                  <a:gd name="T9" fmla="*/ 114 h 228"/>
                  <a:gd name="T10" fmla="*/ 114 w 227"/>
                  <a:gd name="T11" fmla="*/ 199 h 228"/>
                  <a:gd name="T12" fmla="*/ 28 w 227"/>
                  <a:gd name="T13" fmla="*/ 114 h 228"/>
                  <a:gd name="T14" fmla="*/ 114 w 227"/>
                  <a:gd name="T15" fmla="*/ 29 h 228"/>
                  <a:gd name="T16" fmla="*/ 199 w 227"/>
                  <a:gd name="T17" fmla="*/ 114 h 228"/>
                  <a:gd name="T18" fmla="*/ 114 w 227"/>
                  <a:gd name="T19" fmla="*/ 19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228">
                    <a:moveTo>
                      <a:pt x="227" y="114"/>
                    </a:moveTo>
                    <a:cubicBezTo>
                      <a:pt x="227" y="51"/>
                      <a:pt x="177" y="0"/>
                      <a:pt x="114" y="0"/>
                    </a:cubicBezTo>
                    <a:cubicBezTo>
                      <a:pt x="51" y="0"/>
                      <a:pt x="0" y="51"/>
                      <a:pt x="0" y="114"/>
                    </a:cubicBezTo>
                    <a:cubicBezTo>
                      <a:pt x="0" y="177"/>
                      <a:pt x="51" y="228"/>
                      <a:pt x="114" y="228"/>
                    </a:cubicBezTo>
                    <a:cubicBezTo>
                      <a:pt x="177" y="228"/>
                      <a:pt x="227" y="177"/>
                      <a:pt x="227" y="114"/>
                    </a:cubicBezTo>
                    <a:moveTo>
                      <a:pt x="114" y="199"/>
                    </a:moveTo>
                    <a:cubicBezTo>
                      <a:pt x="67" y="199"/>
                      <a:pt x="28" y="161"/>
                      <a:pt x="28" y="114"/>
                    </a:cubicBezTo>
                    <a:cubicBezTo>
                      <a:pt x="28" y="67"/>
                      <a:pt x="67" y="29"/>
                      <a:pt x="114" y="29"/>
                    </a:cubicBezTo>
                    <a:cubicBezTo>
                      <a:pt x="161" y="29"/>
                      <a:pt x="199" y="67"/>
                      <a:pt x="199" y="114"/>
                    </a:cubicBezTo>
                    <a:cubicBezTo>
                      <a:pt x="199" y="161"/>
                      <a:pt x="161" y="199"/>
                      <a:pt x="114" y="1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-898033" y="1548442"/>
              <a:ext cx="136033" cy="133466"/>
            </a:xfrm>
            <a:custGeom>
              <a:avLst/>
              <a:gdLst>
                <a:gd name="T0" fmla="*/ 0 w 67"/>
                <a:gd name="T1" fmla="*/ 66 h 66"/>
                <a:gd name="T2" fmla="*/ 19 w 67"/>
                <a:gd name="T3" fmla="*/ 66 h 66"/>
                <a:gd name="T4" fmla="*/ 67 w 67"/>
                <a:gd name="T5" fmla="*/ 19 h 66"/>
                <a:gd name="T6" fmla="*/ 67 w 67"/>
                <a:gd name="T7" fmla="*/ 0 h 66"/>
                <a:gd name="T8" fmla="*/ 0 w 67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6">
                  <a:moveTo>
                    <a:pt x="0" y="66"/>
                  </a:moveTo>
                  <a:cubicBezTo>
                    <a:pt x="19" y="66"/>
                    <a:pt x="19" y="66"/>
                    <a:pt x="19" y="66"/>
                  </a:cubicBezTo>
                  <a:cubicBezTo>
                    <a:pt x="19" y="40"/>
                    <a:pt x="41" y="19"/>
                    <a:pt x="67" y="19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29"/>
                    <a:pt x="0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251078" y="5119758"/>
            <a:ext cx="357365" cy="357367"/>
            <a:chOff x="-1050413" y="2343741"/>
            <a:chExt cx="483755" cy="483756"/>
          </a:xfrm>
          <a:solidFill>
            <a:srgbClr val="60BC97"/>
          </a:solidFill>
        </p:grpSpPr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-1050413" y="2343741"/>
              <a:ext cx="219798" cy="4837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-785452" y="2519379"/>
              <a:ext cx="218794" cy="1324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-785452" y="2343741"/>
              <a:ext cx="218794" cy="1334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-785452" y="2695016"/>
              <a:ext cx="218794" cy="1324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174" name="Freeform 11"/>
          <p:cNvSpPr>
            <a:spLocks noEditPoints="1"/>
          </p:cNvSpPr>
          <p:nvPr/>
        </p:nvSpPr>
        <p:spPr bwMode="auto">
          <a:xfrm>
            <a:off x="10726965" y="2116611"/>
            <a:ext cx="512233" cy="511499"/>
          </a:xfrm>
          <a:custGeom>
            <a:avLst/>
            <a:gdLst>
              <a:gd name="T0" fmla="*/ 118 w 295"/>
              <a:gd name="T1" fmla="*/ 214 h 295"/>
              <a:gd name="T2" fmla="*/ 206 w 295"/>
              <a:gd name="T3" fmla="*/ 148 h 295"/>
              <a:gd name="T4" fmla="*/ 118 w 295"/>
              <a:gd name="T5" fmla="*/ 82 h 295"/>
              <a:gd name="T6" fmla="*/ 118 w 295"/>
              <a:gd name="T7" fmla="*/ 214 h 295"/>
              <a:gd name="T8" fmla="*/ 147 w 295"/>
              <a:gd name="T9" fmla="*/ 0 h 295"/>
              <a:gd name="T10" fmla="*/ 0 w 295"/>
              <a:gd name="T11" fmla="*/ 148 h 295"/>
              <a:gd name="T12" fmla="*/ 147 w 295"/>
              <a:gd name="T13" fmla="*/ 295 h 295"/>
              <a:gd name="T14" fmla="*/ 295 w 295"/>
              <a:gd name="T15" fmla="*/ 148 h 295"/>
              <a:gd name="T16" fmla="*/ 147 w 295"/>
              <a:gd name="T17" fmla="*/ 0 h 295"/>
              <a:gd name="T18" fmla="*/ 147 w 295"/>
              <a:gd name="T19" fmla="*/ 266 h 295"/>
              <a:gd name="T20" fmla="*/ 29 w 295"/>
              <a:gd name="T21" fmla="*/ 148 h 295"/>
              <a:gd name="T22" fmla="*/ 147 w 295"/>
              <a:gd name="T23" fmla="*/ 30 h 295"/>
              <a:gd name="T24" fmla="*/ 265 w 295"/>
              <a:gd name="T25" fmla="*/ 148 h 295"/>
              <a:gd name="T26" fmla="*/ 147 w 295"/>
              <a:gd name="T27" fmla="*/ 26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5" h="295">
                <a:moveTo>
                  <a:pt x="118" y="214"/>
                </a:moveTo>
                <a:cubicBezTo>
                  <a:pt x="206" y="148"/>
                  <a:pt x="206" y="148"/>
                  <a:pt x="206" y="148"/>
                </a:cubicBezTo>
                <a:cubicBezTo>
                  <a:pt x="118" y="82"/>
                  <a:pt x="118" y="82"/>
                  <a:pt x="118" y="82"/>
                </a:cubicBezTo>
                <a:lnTo>
                  <a:pt x="118" y="214"/>
                </a:lnTo>
                <a:close/>
                <a:moveTo>
                  <a:pt x="147" y="0"/>
                </a:moveTo>
                <a:cubicBezTo>
                  <a:pt x="66" y="0"/>
                  <a:pt x="0" y="67"/>
                  <a:pt x="0" y="148"/>
                </a:cubicBezTo>
                <a:cubicBezTo>
                  <a:pt x="0" y="229"/>
                  <a:pt x="66" y="295"/>
                  <a:pt x="147" y="295"/>
                </a:cubicBezTo>
                <a:cubicBezTo>
                  <a:pt x="228" y="295"/>
                  <a:pt x="295" y="229"/>
                  <a:pt x="295" y="148"/>
                </a:cubicBezTo>
                <a:cubicBezTo>
                  <a:pt x="295" y="67"/>
                  <a:pt x="228" y="0"/>
                  <a:pt x="147" y="0"/>
                </a:cubicBezTo>
                <a:moveTo>
                  <a:pt x="147" y="266"/>
                </a:moveTo>
                <a:cubicBezTo>
                  <a:pt x="82" y="266"/>
                  <a:pt x="29" y="213"/>
                  <a:pt x="29" y="148"/>
                </a:cubicBezTo>
                <a:cubicBezTo>
                  <a:pt x="29" y="83"/>
                  <a:pt x="82" y="30"/>
                  <a:pt x="147" y="30"/>
                </a:cubicBezTo>
                <a:cubicBezTo>
                  <a:pt x="212" y="30"/>
                  <a:pt x="265" y="83"/>
                  <a:pt x="265" y="148"/>
                </a:cubicBezTo>
                <a:cubicBezTo>
                  <a:pt x="265" y="213"/>
                  <a:pt x="212" y="266"/>
                  <a:pt x="147" y="266"/>
                </a:cubicBezTo>
              </a:path>
            </a:pathLst>
          </a:custGeom>
          <a:solidFill>
            <a:srgbClr val="60BC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FC67C05-F776-430E-B2BF-46B7FCB447CE}"/>
              </a:ext>
            </a:extLst>
          </p:cNvPr>
          <p:cNvSpPr>
            <a:spLocks noChangeAspect="1"/>
          </p:cNvSpPr>
          <p:nvPr/>
        </p:nvSpPr>
        <p:spPr>
          <a:xfrm>
            <a:off x="-15877" y="1945640"/>
            <a:ext cx="731520" cy="731520"/>
          </a:xfrm>
          <a:prstGeom prst="ellipse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F3914C96-3A3C-468E-BD4A-9C3C2CEA2965}"/>
              </a:ext>
            </a:extLst>
          </p:cNvPr>
          <p:cNvSpPr txBox="1">
            <a:spLocks/>
          </p:cNvSpPr>
          <p:nvPr/>
        </p:nvSpPr>
        <p:spPr bwMode="auto">
          <a:xfrm>
            <a:off x="-406400" y="1515431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67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oolvetica Rg" pitchFamily="34" charset="0"/>
                <a:ea typeface="123marker" pitchFamily="2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PLANNING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F7BB4DC-8FC4-48CF-9B56-FB3ABD55EC81}"/>
              </a:ext>
            </a:extLst>
          </p:cNvPr>
          <p:cNvGrpSpPr/>
          <p:nvPr/>
        </p:nvGrpSpPr>
        <p:grpSpPr>
          <a:xfrm>
            <a:off x="148631" y="2162440"/>
            <a:ext cx="357365" cy="357367"/>
            <a:chOff x="-1050413" y="2343741"/>
            <a:chExt cx="483755" cy="483756"/>
          </a:xfrm>
          <a:solidFill>
            <a:srgbClr val="60BC97"/>
          </a:solidFill>
        </p:grpSpPr>
        <p:sp>
          <p:nvSpPr>
            <p:cNvPr id="59" name="Rectangle 7">
              <a:extLst>
                <a:ext uri="{FF2B5EF4-FFF2-40B4-BE49-F238E27FC236}">
                  <a16:creationId xmlns:a16="http://schemas.microsoft.com/office/drawing/2014/main" id="{A3F07B54-1160-4F9C-93F8-B34C8B778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0413" y="2343741"/>
              <a:ext cx="219798" cy="4837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Rectangle 8">
              <a:extLst>
                <a:ext uri="{FF2B5EF4-FFF2-40B4-BE49-F238E27FC236}">
                  <a16:creationId xmlns:a16="http://schemas.microsoft.com/office/drawing/2014/main" id="{7313DB1A-9000-4452-AA5A-EBC4F8806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85452" y="2519379"/>
              <a:ext cx="218794" cy="1324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Rectangle 9">
              <a:extLst>
                <a:ext uri="{FF2B5EF4-FFF2-40B4-BE49-F238E27FC236}">
                  <a16:creationId xmlns:a16="http://schemas.microsoft.com/office/drawing/2014/main" id="{3AFC0D3A-5B8F-42F8-9798-FC1016078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85452" y="2343741"/>
              <a:ext cx="218794" cy="1334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Rectangle 10">
              <a:extLst>
                <a:ext uri="{FF2B5EF4-FFF2-40B4-BE49-F238E27FC236}">
                  <a16:creationId xmlns:a16="http://schemas.microsoft.com/office/drawing/2014/main" id="{8F7DE380-1F68-4D57-A6AD-CA8EC2FD2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85452" y="2695016"/>
              <a:ext cx="218794" cy="1324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5" name="Cloud 4"/>
          <p:cNvSpPr/>
          <p:nvPr/>
        </p:nvSpPr>
        <p:spPr>
          <a:xfrm>
            <a:off x="2703841" y="1162594"/>
            <a:ext cx="9407351" cy="5577840"/>
          </a:xfrm>
          <a:prstGeom prst="cloud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3" name="Title 13"/>
          <p:cNvSpPr txBox="1">
            <a:spLocks/>
          </p:cNvSpPr>
          <p:nvPr/>
        </p:nvSpPr>
        <p:spPr>
          <a:xfrm>
            <a:off x="8797772" y="6187327"/>
            <a:ext cx="2551069" cy="6737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chemeClr val="tx1"/>
                </a:solidFill>
                <a:latin typeface="Source Sans Pro Light"/>
                <a:ea typeface="Open Sans" pitchFamily="34" charset="0"/>
                <a:cs typeface="Open Sans" pitchFamily="34" charset="0"/>
              </a:rPr>
              <a:t>Diselia</a:t>
            </a:r>
            <a:r>
              <a:rPr lang="en-US" sz="1400" dirty="0">
                <a:solidFill>
                  <a:schemeClr val="tx1"/>
                </a:solidFill>
                <a:latin typeface="Source Sans Pro Light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ource Sans Pro Light"/>
                <a:ea typeface="Open Sans" pitchFamily="34" charset="0"/>
                <a:cs typeface="Open Sans" pitchFamily="34" charset="0"/>
              </a:rPr>
              <a:t>oleh</a:t>
            </a:r>
            <a:r>
              <a:rPr lang="en-US" sz="1400" dirty="0">
                <a:solidFill>
                  <a:schemeClr val="tx1"/>
                </a:solidFill>
                <a:latin typeface="Source Sans Pro Light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ource Sans Pro Light"/>
                <a:ea typeface="Open Sans" pitchFamily="34" charset="0"/>
                <a:cs typeface="Open Sans" pitchFamily="34" charset="0"/>
              </a:rPr>
              <a:t>Pejabat</a:t>
            </a:r>
            <a:r>
              <a:rPr lang="en-US" sz="1400" dirty="0">
                <a:solidFill>
                  <a:schemeClr val="tx1"/>
                </a:solidFill>
                <a:latin typeface="Source Sans Pro Light"/>
                <a:ea typeface="Open Sans" pitchFamily="34" charset="0"/>
                <a:cs typeface="Open Sans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Source Sans Pro Light"/>
                <a:ea typeface="Open Sans" pitchFamily="34" charset="0"/>
                <a:cs typeface="Open Sans" pitchFamily="34" charset="0"/>
              </a:rPr>
              <a:t>Tapak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ans Pro Light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  <p:bldP spid="13" grpId="0" build="p"/>
      <p:bldP spid="14" grpId="0" build="p"/>
      <p:bldP spid="7171" grpId="0" animBg="1"/>
      <p:bldP spid="36" grpId="0" animBg="1"/>
      <p:bldP spid="37" grpId="0" animBg="1"/>
      <p:bldP spid="38" grpId="0" animBg="1"/>
      <p:bldP spid="39" grpId="0" animBg="1"/>
      <p:bldP spid="7174" grpId="0" animBg="1"/>
      <p:bldP spid="50" grpId="0" animBg="1"/>
      <p:bldP spid="51" grpId="0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1261</Words>
  <Application>Microsoft Office PowerPoint</Application>
  <PresentationFormat>Widescreen</PresentationFormat>
  <Paragraphs>450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3" baseType="lpstr">
      <vt:lpstr>Adobe Gothic Std B</vt:lpstr>
      <vt:lpstr>Arial</vt:lpstr>
      <vt:lpstr>Berlin Sans FB Demi</vt:lpstr>
      <vt:lpstr>Calibri</vt:lpstr>
      <vt:lpstr>Calibri Light</vt:lpstr>
      <vt:lpstr>Coolvetica Rg</vt:lpstr>
      <vt:lpstr>GeosansLight</vt:lpstr>
      <vt:lpstr>Gill Sans</vt:lpstr>
      <vt:lpstr>Lato</vt:lpstr>
      <vt:lpstr>Lato Black</vt:lpstr>
      <vt:lpstr>Lato Bold</vt:lpstr>
      <vt:lpstr>Lato Light</vt:lpstr>
      <vt:lpstr>Lato Regular</vt:lpstr>
      <vt:lpstr>Source Sans Pro</vt:lpstr>
      <vt:lpstr>Source Sans Pro Light</vt:lpstr>
      <vt:lpstr>Tekton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MSO589</cp:lastModifiedBy>
  <cp:revision>109</cp:revision>
  <dcterms:created xsi:type="dcterms:W3CDTF">2019-03-24T02:33:49Z</dcterms:created>
  <dcterms:modified xsi:type="dcterms:W3CDTF">2021-01-05T05:09:00Z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3168302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