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7"/>
  </p:notesMasterIdLst>
  <p:handoutMasterIdLst>
    <p:handoutMasterId r:id="rId38"/>
  </p:handoutMasterIdLst>
  <p:sldIdLst>
    <p:sldId id="367" r:id="rId2"/>
    <p:sldId id="486" r:id="rId3"/>
    <p:sldId id="368" r:id="rId4"/>
    <p:sldId id="257" r:id="rId5"/>
    <p:sldId id="265" r:id="rId6"/>
    <p:sldId id="263" r:id="rId7"/>
    <p:sldId id="487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CCFF"/>
    <a:srgbClr val="FFCCFF"/>
    <a:srgbClr val="FFFFCC"/>
    <a:srgbClr val="FFCC99"/>
    <a:srgbClr val="FFCCCC"/>
    <a:srgbClr val="CCECFF"/>
    <a:srgbClr val="FF9999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80" autoAdjust="0"/>
  </p:normalViewPr>
  <p:slideViewPr>
    <p:cSldViewPr>
      <p:cViewPr varScale="1">
        <p:scale>
          <a:sx n="90" d="100"/>
          <a:sy n="90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EC58D-7369-4884-88D4-69AD2B9BC7F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33D7046-65B8-4367-B101-EBF36610AC0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AU" b="1" i="1" dirty="0">
              <a:solidFill>
                <a:schemeClr val="tx1"/>
              </a:solidFill>
            </a:rPr>
            <a:t>Point 1</a:t>
          </a:r>
        </a:p>
      </dgm:t>
    </dgm:pt>
    <dgm:pt modelId="{0550C062-75B4-4913-A736-F9BBAE3362F2}" type="parTrans" cxnId="{698422C9-0C71-4460-A396-CC7AF180E5D4}">
      <dgm:prSet/>
      <dgm:spPr/>
      <dgm:t>
        <a:bodyPr/>
        <a:lstStyle/>
        <a:p>
          <a:endParaRPr lang="en-AU"/>
        </a:p>
      </dgm:t>
    </dgm:pt>
    <dgm:pt modelId="{D826925F-25C9-459E-B53C-5B9C3D6B3BF7}" type="sibTrans" cxnId="{698422C9-0C71-4460-A396-CC7AF180E5D4}">
      <dgm:prSet/>
      <dgm:spPr/>
      <dgm:t>
        <a:bodyPr/>
        <a:lstStyle/>
        <a:p>
          <a:endParaRPr lang="en-AU"/>
        </a:p>
      </dgm:t>
    </dgm:pt>
    <dgm:pt modelId="{26D0416E-E21D-48B2-8379-3C43EDAB2F9D}">
      <dgm:prSet phldrT="[Text]"/>
      <dgm:spPr>
        <a:solidFill>
          <a:schemeClr val="bg1">
            <a:lumMod val="75000"/>
            <a:alpha val="57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n-US" dirty="0"/>
            <a:t>Section 2(h) of the Contract Act 1950 defines contracts as </a:t>
          </a:r>
          <a:r>
            <a:rPr lang="en-US" i="1" dirty="0">
              <a:solidFill>
                <a:srgbClr val="002060"/>
              </a:solidFill>
            </a:rPr>
            <a:t>‘agreements enforceable by law’</a:t>
          </a:r>
          <a:r>
            <a:rPr lang="en-US" dirty="0"/>
            <a:t>.</a:t>
          </a:r>
          <a:endParaRPr lang="en-AU" dirty="0"/>
        </a:p>
      </dgm:t>
    </dgm:pt>
    <dgm:pt modelId="{ECB6C005-34D5-4E3F-9ABE-7B47E5F19B80}" type="parTrans" cxnId="{761A7ADA-AA96-42EA-90CD-7CEC1691B737}">
      <dgm:prSet/>
      <dgm:spPr/>
      <dgm:t>
        <a:bodyPr/>
        <a:lstStyle/>
        <a:p>
          <a:endParaRPr lang="en-AU"/>
        </a:p>
      </dgm:t>
    </dgm:pt>
    <dgm:pt modelId="{DD940F09-DB1C-4361-8EEF-508A49655653}" type="sibTrans" cxnId="{761A7ADA-AA96-42EA-90CD-7CEC1691B737}">
      <dgm:prSet/>
      <dgm:spPr/>
      <dgm:t>
        <a:bodyPr/>
        <a:lstStyle/>
        <a:p>
          <a:endParaRPr lang="en-AU"/>
        </a:p>
      </dgm:t>
    </dgm:pt>
    <dgm:pt modelId="{55858037-6ABA-4EC1-8BE3-1411EA0A9B3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AU" b="1" i="1" dirty="0">
              <a:solidFill>
                <a:schemeClr val="tx1"/>
              </a:solidFill>
            </a:rPr>
            <a:t>Point 2</a:t>
          </a:r>
        </a:p>
      </dgm:t>
    </dgm:pt>
    <dgm:pt modelId="{25A9AA18-4438-49C3-85D6-184A67CED151}" type="parTrans" cxnId="{C61C8287-E046-4156-8444-79400B17E95B}">
      <dgm:prSet/>
      <dgm:spPr/>
      <dgm:t>
        <a:bodyPr/>
        <a:lstStyle/>
        <a:p>
          <a:endParaRPr lang="en-AU"/>
        </a:p>
      </dgm:t>
    </dgm:pt>
    <dgm:pt modelId="{3E889A53-3D41-482E-99EE-96D80CAF0401}" type="sibTrans" cxnId="{C61C8287-E046-4156-8444-79400B17E95B}">
      <dgm:prSet/>
      <dgm:spPr/>
      <dgm:t>
        <a:bodyPr/>
        <a:lstStyle/>
        <a:p>
          <a:endParaRPr lang="en-AU"/>
        </a:p>
      </dgm:t>
    </dgm:pt>
    <dgm:pt modelId="{FCD05541-F68A-4317-9A46-61C723B1A676}">
      <dgm:prSet phldrT="[Text]"/>
      <dgm:spPr>
        <a:solidFill>
          <a:schemeClr val="bg1">
            <a:lumMod val="75000"/>
            <a:alpha val="57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n-US" dirty="0"/>
            <a:t>Agreements are created by the process of </a:t>
          </a:r>
          <a:r>
            <a:rPr lang="en-US" i="1" dirty="0">
              <a:solidFill>
                <a:srgbClr val="002060"/>
              </a:solidFill>
            </a:rPr>
            <a:t>‘offer’</a:t>
          </a:r>
          <a:r>
            <a:rPr lang="en-US" dirty="0"/>
            <a:t> and </a:t>
          </a:r>
          <a:r>
            <a:rPr lang="en-US" i="1" dirty="0">
              <a:solidFill>
                <a:srgbClr val="002060"/>
              </a:solidFill>
            </a:rPr>
            <a:t>‘acceptance’</a:t>
          </a:r>
          <a:r>
            <a:rPr lang="en-US" dirty="0"/>
            <a:t>.</a:t>
          </a:r>
          <a:endParaRPr lang="en-AU" dirty="0"/>
        </a:p>
      </dgm:t>
    </dgm:pt>
    <dgm:pt modelId="{03B0ED31-1DD3-4A44-A302-1E2FC584A837}" type="parTrans" cxnId="{B37294B6-A9A7-4D45-B0AC-B4AF1942CD12}">
      <dgm:prSet/>
      <dgm:spPr/>
      <dgm:t>
        <a:bodyPr/>
        <a:lstStyle/>
        <a:p>
          <a:endParaRPr lang="en-AU"/>
        </a:p>
      </dgm:t>
    </dgm:pt>
    <dgm:pt modelId="{A6D286B9-E275-44FC-B6C8-61A3427B5402}" type="sibTrans" cxnId="{B37294B6-A9A7-4D45-B0AC-B4AF1942CD12}">
      <dgm:prSet/>
      <dgm:spPr/>
      <dgm:t>
        <a:bodyPr/>
        <a:lstStyle/>
        <a:p>
          <a:endParaRPr lang="en-AU"/>
        </a:p>
      </dgm:t>
    </dgm:pt>
    <dgm:pt modelId="{76BDEFFE-807D-4209-9EBB-6A80D8B9389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AU" b="1" i="1" dirty="0">
              <a:solidFill>
                <a:schemeClr val="tx1"/>
              </a:solidFill>
            </a:rPr>
            <a:t>Point 3</a:t>
          </a:r>
        </a:p>
      </dgm:t>
    </dgm:pt>
    <dgm:pt modelId="{27E2B2D7-09CC-46F6-AFFD-46A0FCBD90CA}" type="parTrans" cxnId="{514ED007-086C-4851-AF48-C41FB7CFF4CB}">
      <dgm:prSet/>
      <dgm:spPr/>
      <dgm:t>
        <a:bodyPr/>
        <a:lstStyle/>
        <a:p>
          <a:endParaRPr lang="en-AU"/>
        </a:p>
      </dgm:t>
    </dgm:pt>
    <dgm:pt modelId="{41872A3C-76F7-4821-B23A-142E60AD6C9D}" type="sibTrans" cxnId="{514ED007-086C-4851-AF48-C41FB7CFF4CB}">
      <dgm:prSet/>
      <dgm:spPr/>
      <dgm:t>
        <a:bodyPr/>
        <a:lstStyle/>
        <a:p>
          <a:endParaRPr lang="en-AU"/>
        </a:p>
      </dgm:t>
    </dgm:pt>
    <dgm:pt modelId="{C8DFFDFA-7B56-4AA5-A80E-9A6F1D89B822}">
      <dgm:prSet phldrT="[Text]"/>
      <dgm:spPr>
        <a:solidFill>
          <a:schemeClr val="bg1">
            <a:lumMod val="75000"/>
            <a:alpha val="57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en-US" b="1" dirty="0"/>
            <a:t>Section 2(e)</a:t>
          </a:r>
          <a:r>
            <a:rPr lang="en-US" dirty="0"/>
            <a:t> of the Contract Act 1950 provides that </a:t>
          </a:r>
          <a:r>
            <a:rPr lang="en-US" i="1" dirty="0">
              <a:solidFill>
                <a:srgbClr val="002060"/>
              </a:solidFill>
            </a:rPr>
            <a:t>‘every promise and every set of promises, forming the consideration for each other, is an agreement’</a:t>
          </a:r>
          <a:r>
            <a:rPr lang="en-US" i="1" dirty="0"/>
            <a:t>.</a:t>
          </a:r>
          <a:r>
            <a:rPr lang="en-US" dirty="0"/>
            <a:t> </a:t>
          </a:r>
          <a:endParaRPr lang="en-AU" dirty="0"/>
        </a:p>
      </dgm:t>
    </dgm:pt>
    <dgm:pt modelId="{CA4D0D2F-1194-4AB4-B3D1-4CC6A501EEE1}" type="parTrans" cxnId="{BB39E39F-77CD-42CC-B6EC-67DD852C2579}">
      <dgm:prSet/>
      <dgm:spPr/>
      <dgm:t>
        <a:bodyPr/>
        <a:lstStyle/>
        <a:p>
          <a:endParaRPr lang="en-AU"/>
        </a:p>
      </dgm:t>
    </dgm:pt>
    <dgm:pt modelId="{6E209946-7487-4A7C-A37A-140EFFEA3E88}" type="sibTrans" cxnId="{BB39E39F-77CD-42CC-B6EC-67DD852C2579}">
      <dgm:prSet/>
      <dgm:spPr/>
      <dgm:t>
        <a:bodyPr/>
        <a:lstStyle/>
        <a:p>
          <a:endParaRPr lang="en-AU"/>
        </a:p>
      </dgm:t>
    </dgm:pt>
    <dgm:pt modelId="{10771738-130A-4C09-81AA-3865F2B73CE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AU" b="1" i="1" dirty="0">
              <a:solidFill>
                <a:schemeClr val="tx1"/>
              </a:solidFill>
            </a:rPr>
            <a:t>Point 4</a:t>
          </a:r>
        </a:p>
      </dgm:t>
    </dgm:pt>
    <dgm:pt modelId="{EE6EC652-17DB-4C65-9E22-33A70D1BA591}" type="sibTrans" cxnId="{6B24C1C0-7048-4B39-896A-5B799794B2AC}">
      <dgm:prSet/>
      <dgm:spPr/>
      <dgm:t>
        <a:bodyPr/>
        <a:lstStyle/>
        <a:p>
          <a:endParaRPr lang="en-AU"/>
        </a:p>
      </dgm:t>
    </dgm:pt>
    <dgm:pt modelId="{F8B8A6FA-3A9A-4B6A-A514-48D63584A0A2}" type="parTrans" cxnId="{6B24C1C0-7048-4B39-896A-5B799794B2AC}">
      <dgm:prSet/>
      <dgm:spPr/>
      <dgm:t>
        <a:bodyPr/>
        <a:lstStyle/>
        <a:p>
          <a:endParaRPr lang="en-AU"/>
        </a:p>
      </dgm:t>
    </dgm:pt>
    <dgm:pt modelId="{B2CA6443-C361-44F5-A486-21069E03D327}">
      <dgm:prSet/>
      <dgm:spPr>
        <a:solidFill>
          <a:schemeClr val="bg1">
            <a:lumMod val="75000"/>
            <a:alpha val="57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endParaRPr lang="en-AU" dirty="0"/>
        </a:p>
      </dgm:t>
    </dgm:pt>
    <dgm:pt modelId="{8AF481C6-4C76-46CC-8EE6-5E66A593C8B6}" type="parTrans" cxnId="{B29DD587-3F2A-4B28-9F30-624DF9EBFB6E}">
      <dgm:prSet/>
      <dgm:spPr/>
      <dgm:t>
        <a:bodyPr/>
        <a:lstStyle/>
        <a:p>
          <a:endParaRPr lang="en-AU"/>
        </a:p>
      </dgm:t>
    </dgm:pt>
    <dgm:pt modelId="{E34A6891-75EC-4F36-B662-3633017BB0F9}" type="sibTrans" cxnId="{B29DD587-3F2A-4B28-9F30-624DF9EBFB6E}">
      <dgm:prSet/>
      <dgm:spPr/>
      <dgm:t>
        <a:bodyPr/>
        <a:lstStyle/>
        <a:p>
          <a:endParaRPr lang="en-AU"/>
        </a:p>
      </dgm:t>
    </dgm:pt>
    <dgm:pt modelId="{7E36BAEF-09D3-4102-9422-DC3E4E45E56C}">
      <dgm:prSet/>
      <dgm:spPr/>
      <dgm:t>
        <a:bodyPr/>
        <a:lstStyle/>
        <a:p>
          <a:pPr algn="just"/>
          <a:r>
            <a:rPr lang="en-US"/>
            <a:t>Thus, generally, all contracts are agreements, but not all agreements are contracts.</a:t>
          </a:r>
          <a:endParaRPr lang="en-US" dirty="0"/>
        </a:p>
      </dgm:t>
    </dgm:pt>
    <dgm:pt modelId="{5840A149-E882-46B6-B8F5-00DAC8549550}" type="parTrans" cxnId="{BC7EA654-CA59-4B4D-BE61-B6FE6DF4F243}">
      <dgm:prSet/>
      <dgm:spPr/>
      <dgm:t>
        <a:bodyPr/>
        <a:lstStyle/>
        <a:p>
          <a:endParaRPr lang="en-US"/>
        </a:p>
      </dgm:t>
    </dgm:pt>
    <dgm:pt modelId="{EA6042C8-E3ED-4A10-BEA1-7C167E3D692C}" type="sibTrans" cxnId="{BC7EA654-CA59-4B4D-BE61-B6FE6DF4F243}">
      <dgm:prSet/>
      <dgm:spPr/>
      <dgm:t>
        <a:bodyPr/>
        <a:lstStyle/>
        <a:p>
          <a:endParaRPr lang="en-US"/>
        </a:p>
      </dgm:t>
    </dgm:pt>
    <dgm:pt modelId="{A8E7D82B-1747-48DF-BF54-5879F8201C06}" type="pres">
      <dgm:prSet presAssocID="{54EEC58D-7369-4884-88D4-69AD2B9BC7FA}" presName="linearFlow" presStyleCnt="0">
        <dgm:presLayoutVars>
          <dgm:dir/>
          <dgm:animLvl val="lvl"/>
          <dgm:resizeHandles val="exact"/>
        </dgm:presLayoutVars>
      </dgm:prSet>
      <dgm:spPr/>
    </dgm:pt>
    <dgm:pt modelId="{32199DD7-10F4-4B18-9572-4733AB9E2F6A}" type="pres">
      <dgm:prSet presAssocID="{933D7046-65B8-4367-B101-EBF36610AC0A}" presName="composite" presStyleCnt="0"/>
      <dgm:spPr/>
    </dgm:pt>
    <dgm:pt modelId="{55CD5F12-B407-4775-BE44-FCD235FD3CA2}" type="pres">
      <dgm:prSet presAssocID="{933D7046-65B8-4367-B101-EBF36610AC0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E11113E-2AAD-4703-9CB3-1FE42DD23381}" type="pres">
      <dgm:prSet presAssocID="{933D7046-65B8-4367-B101-EBF36610AC0A}" presName="descendantText" presStyleLbl="alignAcc1" presStyleIdx="0" presStyleCnt="4" custScaleX="98224" custLinFactNeighborX="858" custLinFactNeighborY="3068">
        <dgm:presLayoutVars>
          <dgm:bulletEnabled val="1"/>
        </dgm:presLayoutVars>
      </dgm:prSet>
      <dgm:spPr/>
    </dgm:pt>
    <dgm:pt modelId="{054CB593-55CC-477D-85D7-964242192A3E}" type="pres">
      <dgm:prSet presAssocID="{D826925F-25C9-459E-B53C-5B9C3D6B3BF7}" presName="sp" presStyleCnt="0"/>
      <dgm:spPr/>
    </dgm:pt>
    <dgm:pt modelId="{65E65699-FDE3-41B3-B363-45A78D49F299}" type="pres">
      <dgm:prSet presAssocID="{55858037-6ABA-4EC1-8BE3-1411EA0A9B3F}" presName="composite" presStyleCnt="0"/>
      <dgm:spPr/>
    </dgm:pt>
    <dgm:pt modelId="{4C5E5C02-261E-4C8C-BA37-8EC65EC8C6C0}" type="pres">
      <dgm:prSet presAssocID="{55858037-6ABA-4EC1-8BE3-1411EA0A9B3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5849E2-804B-40A3-B184-8C4867F0E349}" type="pres">
      <dgm:prSet presAssocID="{55858037-6ABA-4EC1-8BE3-1411EA0A9B3F}" presName="descendantText" presStyleLbl="alignAcc1" presStyleIdx="1" presStyleCnt="4" custScaleX="97826" custLinFactNeighborX="-300" custLinFactNeighborY="1116">
        <dgm:presLayoutVars>
          <dgm:bulletEnabled val="1"/>
        </dgm:presLayoutVars>
      </dgm:prSet>
      <dgm:spPr/>
    </dgm:pt>
    <dgm:pt modelId="{1535EDE2-8113-47A4-8FB8-0F4CDE446D3D}" type="pres">
      <dgm:prSet presAssocID="{3E889A53-3D41-482E-99EE-96D80CAF0401}" presName="sp" presStyleCnt="0"/>
      <dgm:spPr/>
    </dgm:pt>
    <dgm:pt modelId="{B1770896-EF9E-4D13-9143-E8AC0E64F048}" type="pres">
      <dgm:prSet presAssocID="{76BDEFFE-807D-4209-9EBB-6A80D8B93892}" presName="composite" presStyleCnt="0"/>
      <dgm:spPr/>
    </dgm:pt>
    <dgm:pt modelId="{16B9AFF2-135C-4EB6-938D-53054AC54BA7}" type="pres">
      <dgm:prSet presAssocID="{76BDEFFE-807D-4209-9EBB-6A80D8B9389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7876362-2A5E-4014-9060-9B5981C52C0C}" type="pres">
      <dgm:prSet presAssocID="{76BDEFFE-807D-4209-9EBB-6A80D8B93892}" presName="descendantText" presStyleLbl="alignAcc1" presStyleIdx="2" presStyleCnt="4" custScaleX="97466">
        <dgm:presLayoutVars>
          <dgm:bulletEnabled val="1"/>
        </dgm:presLayoutVars>
      </dgm:prSet>
      <dgm:spPr/>
    </dgm:pt>
    <dgm:pt modelId="{DDBD211B-802D-46FB-8C3B-C69CE0B62227}" type="pres">
      <dgm:prSet presAssocID="{41872A3C-76F7-4821-B23A-142E60AD6C9D}" presName="sp" presStyleCnt="0"/>
      <dgm:spPr/>
    </dgm:pt>
    <dgm:pt modelId="{4639BA97-A6CB-4BC3-B551-5D5629F05D2C}" type="pres">
      <dgm:prSet presAssocID="{10771738-130A-4C09-81AA-3865F2B73CE6}" presName="composite" presStyleCnt="0"/>
      <dgm:spPr/>
    </dgm:pt>
    <dgm:pt modelId="{8505BE70-6813-4644-B867-C29402793EAD}" type="pres">
      <dgm:prSet presAssocID="{10771738-130A-4C09-81AA-3865F2B73CE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F0D5786-7CF0-47B0-B613-004D48798D8B}" type="pres">
      <dgm:prSet presAssocID="{10771738-130A-4C09-81AA-3865F2B73CE6}" presName="descendantText" presStyleLbl="alignAcc1" presStyleIdx="3" presStyleCnt="4" custScaleX="97684" custLinFactNeighborX="-371">
        <dgm:presLayoutVars>
          <dgm:bulletEnabled val="1"/>
        </dgm:presLayoutVars>
      </dgm:prSet>
      <dgm:spPr/>
    </dgm:pt>
  </dgm:ptLst>
  <dgm:cxnLst>
    <dgm:cxn modelId="{514ED007-086C-4851-AF48-C41FB7CFF4CB}" srcId="{54EEC58D-7369-4884-88D4-69AD2B9BC7FA}" destId="{76BDEFFE-807D-4209-9EBB-6A80D8B93892}" srcOrd="2" destOrd="0" parTransId="{27E2B2D7-09CC-46F6-AFFD-46A0FCBD90CA}" sibTransId="{41872A3C-76F7-4821-B23A-142E60AD6C9D}"/>
    <dgm:cxn modelId="{5C4A3A29-1679-4BDA-9691-FC4B9AF69A28}" type="presOf" srcId="{FCD05541-F68A-4317-9A46-61C723B1A676}" destId="{B35849E2-804B-40A3-B184-8C4867F0E349}" srcOrd="0" destOrd="0" presId="urn:microsoft.com/office/officeart/2005/8/layout/chevron2"/>
    <dgm:cxn modelId="{E6484B65-4522-46AE-8F5E-16E4AE127D1A}" type="presOf" srcId="{26D0416E-E21D-48B2-8379-3C43EDAB2F9D}" destId="{4E11113E-2AAD-4703-9CB3-1FE42DD23381}" srcOrd="0" destOrd="0" presId="urn:microsoft.com/office/officeart/2005/8/layout/chevron2"/>
    <dgm:cxn modelId="{BC7EA654-CA59-4B4D-BE61-B6FE6DF4F243}" srcId="{10771738-130A-4C09-81AA-3865F2B73CE6}" destId="{7E36BAEF-09D3-4102-9422-DC3E4E45E56C}" srcOrd="1" destOrd="0" parTransId="{5840A149-E882-46B6-B8F5-00DAC8549550}" sibTransId="{EA6042C8-E3ED-4A10-BEA1-7C167E3D692C}"/>
    <dgm:cxn modelId="{C61C8287-E046-4156-8444-79400B17E95B}" srcId="{54EEC58D-7369-4884-88D4-69AD2B9BC7FA}" destId="{55858037-6ABA-4EC1-8BE3-1411EA0A9B3F}" srcOrd="1" destOrd="0" parTransId="{25A9AA18-4438-49C3-85D6-184A67CED151}" sibTransId="{3E889A53-3D41-482E-99EE-96D80CAF0401}"/>
    <dgm:cxn modelId="{11689087-742D-40EA-AA62-6D0CD4858FA8}" type="presOf" srcId="{54EEC58D-7369-4884-88D4-69AD2B9BC7FA}" destId="{A8E7D82B-1747-48DF-BF54-5879F8201C06}" srcOrd="0" destOrd="0" presId="urn:microsoft.com/office/officeart/2005/8/layout/chevron2"/>
    <dgm:cxn modelId="{B29DD587-3F2A-4B28-9F30-624DF9EBFB6E}" srcId="{10771738-130A-4C09-81AA-3865F2B73CE6}" destId="{B2CA6443-C361-44F5-A486-21069E03D327}" srcOrd="0" destOrd="0" parTransId="{8AF481C6-4C76-46CC-8EE6-5E66A593C8B6}" sibTransId="{E34A6891-75EC-4F36-B662-3633017BB0F9}"/>
    <dgm:cxn modelId="{17D08E89-6C52-4096-9D19-27D452362766}" type="presOf" srcId="{76BDEFFE-807D-4209-9EBB-6A80D8B93892}" destId="{16B9AFF2-135C-4EB6-938D-53054AC54BA7}" srcOrd="0" destOrd="0" presId="urn:microsoft.com/office/officeart/2005/8/layout/chevron2"/>
    <dgm:cxn modelId="{BB39E39F-77CD-42CC-B6EC-67DD852C2579}" srcId="{76BDEFFE-807D-4209-9EBB-6A80D8B93892}" destId="{C8DFFDFA-7B56-4AA5-A80E-9A6F1D89B822}" srcOrd="0" destOrd="0" parTransId="{CA4D0D2F-1194-4AB4-B3D1-4CC6A501EEE1}" sibTransId="{6E209946-7487-4A7C-A37A-140EFFEA3E88}"/>
    <dgm:cxn modelId="{D0516CAD-F0D0-4400-8C2E-DD33F95BCB36}" type="presOf" srcId="{10771738-130A-4C09-81AA-3865F2B73CE6}" destId="{8505BE70-6813-4644-B867-C29402793EAD}" srcOrd="0" destOrd="0" presId="urn:microsoft.com/office/officeart/2005/8/layout/chevron2"/>
    <dgm:cxn modelId="{B37294B6-A9A7-4D45-B0AC-B4AF1942CD12}" srcId="{55858037-6ABA-4EC1-8BE3-1411EA0A9B3F}" destId="{FCD05541-F68A-4317-9A46-61C723B1A676}" srcOrd="0" destOrd="0" parTransId="{03B0ED31-1DD3-4A44-A302-1E2FC584A837}" sibTransId="{A6D286B9-E275-44FC-B6C8-61A3427B5402}"/>
    <dgm:cxn modelId="{B2645AB9-B8F3-48DB-87BA-6933047BA004}" type="presOf" srcId="{B2CA6443-C361-44F5-A486-21069E03D327}" destId="{7F0D5786-7CF0-47B0-B613-004D48798D8B}" srcOrd="0" destOrd="0" presId="urn:microsoft.com/office/officeart/2005/8/layout/chevron2"/>
    <dgm:cxn modelId="{3CA06BBF-5448-4E79-9338-0A2E9E112F2B}" type="presOf" srcId="{933D7046-65B8-4367-B101-EBF36610AC0A}" destId="{55CD5F12-B407-4775-BE44-FCD235FD3CA2}" srcOrd="0" destOrd="0" presId="urn:microsoft.com/office/officeart/2005/8/layout/chevron2"/>
    <dgm:cxn modelId="{6B24C1C0-7048-4B39-896A-5B799794B2AC}" srcId="{54EEC58D-7369-4884-88D4-69AD2B9BC7FA}" destId="{10771738-130A-4C09-81AA-3865F2B73CE6}" srcOrd="3" destOrd="0" parTransId="{F8B8A6FA-3A9A-4B6A-A514-48D63584A0A2}" sibTransId="{EE6EC652-17DB-4C65-9E22-33A70D1BA591}"/>
    <dgm:cxn modelId="{0CE31FC1-6D51-42FE-961D-63646F348ADD}" type="presOf" srcId="{55858037-6ABA-4EC1-8BE3-1411EA0A9B3F}" destId="{4C5E5C02-261E-4C8C-BA37-8EC65EC8C6C0}" srcOrd="0" destOrd="0" presId="urn:microsoft.com/office/officeart/2005/8/layout/chevron2"/>
    <dgm:cxn modelId="{698422C9-0C71-4460-A396-CC7AF180E5D4}" srcId="{54EEC58D-7369-4884-88D4-69AD2B9BC7FA}" destId="{933D7046-65B8-4367-B101-EBF36610AC0A}" srcOrd="0" destOrd="0" parTransId="{0550C062-75B4-4913-A736-F9BBAE3362F2}" sibTransId="{D826925F-25C9-459E-B53C-5B9C3D6B3BF7}"/>
    <dgm:cxn modelId="{761A7ADA-AA96-42EA-90CD-7CEC1691B737}" srcId="{933D7046-65B8-4367-B101-EBF36610AC0A}" destId="{26D0416E-E21D-48B2-8379-3C43EDAB2F9D}" srcOrd="0" destOrd="0" parTransId="{ECB6C005-34D5-4E3F-9ABE-7B47E5F19B80}" sibTransId="{DD940F09-DB1C-4361-8EEF-508A49655653}"/>
    <dgm:cxn modelId="{56771FE7-3F36-46C9-A9EF-EE33142A83C0}" type="presOf" srcId="{C8DFFDFA-7B56-4AA5-A80E-9A6F1D89B822}" destId="{F7876362-2A5E-4014-9060-9B5981C52C0C}" srcOrd="0" destOrd="0" presId="urn:microsoft.com/office/officeart/2005/8/layout/chevron2"/>
    <dgm:cxn modelId="{3C2F89F2-E1E1-4CAB-8A79-B9547C59FFA9}" type="presOf" srcId="{7E36BAEF-09D3-4102-9422-DC3E4E45E56C}" destId="{7F0D5786-7CF0-47B0-B613-004D48798D8B}" srcOrd="0" destOrd="1" presId="urn:microsoft.com/office/officeart/2005/8/layout/chevron2"/>
    <dgm:cxn modelId="{1696B181-2433-44A4-8AC5-07BD6EF191C0}" type="presParOf" srcId="{A8E7D82B-1747-48DF-BF54-5879F8201C06}" destId="{32199DD7-10F4-4B18-9572-4733AB9E2F6A}" srcOrd="0" destOrd="0" presId="urn:microsoft.com/office/officeart/2005/8/layout/chevron2"/>
    <dgm:cxn modelId="{AA6EE225-9060-4A30-834F-F588EB46B31E}" type="presParOf" srcId="{32199DD7-10F4-4B18-9572-4733AB9E2F6A}" destId="{55CD5F12-B407-4775-BE44-FCD235FD3CA2}" srcOrd="0" destOrd="0" presId="urn:microsoft.com/office/officeart/2005/8/layout/chevron2"/>
    <dgm:cxn modelId="{B312E3D8-7F66-4092-9B08-1191505F56A0}" type="presParOf" srcId="{32199DD7-10F4-4B18-9572-4733AB9E2F6A}" destId="{4E11113E-2AAD-4703-9CB3-1FE42DD23381}" srcOrd="1" destOrd="0" presId="urn:microsoft.com/office/officeart/2005/8/layout/chevron2"/>
    <dgm:cxn modelId="{3BB8C084-2706-4B5F-88A0-4D10B6BB30A1}" type="presParOf" srcId="{A8E7D82B-1747-48DF-BF54-5879F8201C06}" destId="{054CB593-55CC-477D-85D7-964242192A3E}" srcOrd="1" destOrd="0" presId="urn:microsoft.com/office/officeart/2005/8/layout/chevron2"/>
    <dgm:cxn modelId="{EC53A0D5-31AF-4B86-8A3E-A81C84998ADF}" type="presParOf" srcId="{A8E7D82B-1747-48DF-BF54-5879F8201C06}" destId="{65E65699-FDE3-41B3-B363-45A78D49F299}" srcOrd="2" destOrd="0" presId="urn:microsoft.com/office/officeart/2005/8/layout/chevron2"/>
    <dgm:cxn modelId="{3B0814B5-A852-4C7E-BCD4-7AC7E7EF27D6}" type="presParOf" srcId="{65E65699-FDE3-41B3-B363-45A78D49F299}" destId="{4C5E5C02-261E-4C8C-BA37-8EC65EC8C6C0}" srcOrd="0" destOrd="0" presId="urn:microsoft.com/office/officeart/2005/8/layout/chevron2"/>
    <dgm:cxn modelId="{2B5BC80E-4C8D-4EA3-84FE-642BE9FE7907}" type="presParOf" srcId="{65E65699-FDE3-41B3-B363-45A78D49F299}" destId="{B35849E2-804B-40A3-B184-8C4867F0E349}" srcOrd="1" destOrd="0" presId="urn:microsoft.com/office/officeart/2005/8/layout/chevron2"/>
    <dgm:cxn modelId="{562873D0-5335-47EB-BA08-D09B1BDF59BA}" type="presParOf" srcId="{A8E7D82B-1747-48DF-BF54-5879F8201C06}" destId="{1535EDE2-8113-47A4-8FB8-0F4CDE446D3D}" srcOrd="3" destOrd="0" presId="urn:microsoft.com/office/officeart/2005/8/layout/chevron2"/>
    <dgm:cxn modelId="{E9863C71-E084-42ED-9BB1-44310FCD3A20}" type="presParOf" srcId="{A8E7D82B-1747-48DF-BF54-5879F8201C06}" destId="{B1770896-EF9E-4D13-9143-E8AC0E64F048}" srcOrd="4" destOrd="0" presId="urn:microsoft.com/office/officeart/2005/8/layout/chevron2"/>
    <dgm:cxn modelId="{9B8BE8F3-87C3-4733-8089-FF67F7B061D9}" type="presParOf" srcId="{B1770896-EF9E-4D13-9143-E8AC0E64F048}" destId="{16B9AFF2-135C-4EB6-938D-53054AC54BA7}" srcOrd="0" destOrd="0" presId="urn:microsoft.com/office/officeart/2005/8/layout/chevron2"/>
    <dgm:cxn modelId="{8FEE3F3F-5E7A-4CA0-82EA-5003C08C313F}" type="presParOf" srcId="{B1770896-EF9E-4D13-9143-E8AC0E64F048}" destId="{F7876362-2A5E-4014-9060-9B5981C52C0C}" srcOrd="1" destOrd="0" presId="urn:microsoft.com/office/officeart/2005/8/layout/chevron2"/>
    <dgm:cxn modelId="{C1647DD2-242D-4E7C-B9DE-E6D978CBB686}" type="presParOf" srcId="{A8E7D82B-1747-48DF-BF54-5879F8201C06}" destId="{DDBD211B-802D-46FB-8C3B-C69CE0B62227}" srcOrd="5" destOrd="0" presId="urn:microsoft.com/office/officeart/2005/8/layout/chevron2"/>
    <dgm:cxn modelId="{B483B647-085D-46F5-A5CC-89E5551F07B5}" type="presParOf" srcId="{A8E7D82B-1747-48DF-BF54-5879F8201C06}" destId="{4639BA97-A6CB-4BC3-B551-5D5629F05D2C}" srcOrd="6" destOrd="0" presId="urn:microsoft.com/office/officeart/2005/8/layout/chevron2"/>
    <dgm:cxn modelId="{56661917-2B78-4862-AECA-871C50065EE4}" type="presParOf" srcId="{4639BA97-A6CB-4BC3-B551-5D5629F05D2C}" destId="{8505BE70-6813-4644-B867-C29402793EAD}" srcOrd="0" destOrd="0" presId="urn:microsoft.com/office/officeart/2005/8/layout/chevron2"/>
    <dgm:cxn modelId="{6C8ACA56-5705-45AE-A4C1-B41A87621310}" type="presParOf" srcId="{4639BA97-A6CB-4BC3-B551-5D5629F05D2C}" destId="{7F0D5786-7CF0-47B0-B613-004D48798D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16C1B-C365-42E6-8E55-513A58C1E79F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6E5C3-A3BA-4130-B34F-C6EF5853D4C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TAWARAN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2(a)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0ABC02CD-1EC0-451E-8C20-53CBF5D2C095}" type="parTrans" cxnId="{3B99B204-800F-41A3-9026-62BA93AE27A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9442F0E-7C7A-403D-A5F1-1E668CCCF3D0}" type="sibTrans" cxnId="{3B99B204-800F-41A3-9026-62BA93AE27A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5C948F1-22D2-420C-A701-37FBE2E0A7E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PENERIMAAN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2(b)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03754252-6BC4-425B-B4B1-3E2FC9ADAFB2}" type="parTrans" cxnId="{BD4F7B40-0355-4125-BF9E-9C1A39DEBDA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B345022-7540-4992-A891-5BB0B8E869F0}" type="sibTrans" cxnId="{BD4F7B40-0355-4125-BF9E-9C1A39DEBDA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05B630A3-C2E4-4DEB-B104-AA42ED19BAF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BALASAN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2(d)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7B7F8CED-0B2D-4DE6-AE1D-E430A3E718AA}" type="parTrans" cxnId="{FC13451C-37CA-41FD-B15F-B44D198AD29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F35108C-E541-4CD0-B31F-114390DB22DD}" type="sibTrans" cxnId="{FC13451C-37CA-41FD-B15F-B44D198AD29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5082041-9492-4DE9-940F-4870E181AB0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KETENTUAN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30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75B555B8-23C5-4646-B603-E4839460E888}" type="parTrans" cxnId="{BB5EB7C7-C768-4E9E-947E-77D632CCA45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D5AE277-A0DF-4D72-9C5B-369DFC9FFB02}" type="sibTrans" cxnId="{BB5EB7C7-C768-4E9E-947E-77D632CCA45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906BAB60-AFE8-4B9A-A8C1-54B172FD001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KEUPAYAAN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11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02E588F6-E4FA-47AF-B31F-E0A4D21023BE}" type="parTrans" cxnId="{FA0023A5-1F61-43D3-A927-97D35D913447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7755571-7C71-4E14-BB4A-0D5BDBCD31B8}" type="sibTrans" cxnId="{FA0023A5-1F61-43D3-A927-97D35D913447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4C9D76F-24FD-4486-B09C-F3CF42C612C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NIAT –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2(h)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b="1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gm:t>
    </dgm:pt>
    <dgm:pt modelId="{9ACD006B-6608-40BE-8002-A389A00F7B00}" type="parTrans" cxnId="{63E1C061-8642-4040-A271-227E4831E254}">
      <dgm:prSet/>
      <dgm:spPr/>
      <dgm:t>
        <a:bodyPr/>
        <a:lstStyle/>
        <a:p>
          <a:endParaRPr lang="en-AU"/>
        </a:p>
      </dgm:t>
    </dgm:pt>
    <dgm:pt modelId="{7DD799EA-EB80-41E7-A507-3EC86CFE4751}" type="sibTrans" cxnId="{63E1C061-8642-4040-A271-227E4831E254}">
      <dgm:prSet/>
      <dgm:spPr/>
      <dgm:t>
        <a:bodyPr/>
        <a:lstStyle/>
        <a:p>
          <a:endParaRPr lang="en-AU"/>
        </a:p>
      </dgm:t>
    </dgm:pt>
    <dgm:pt modelId="{15A16813-5BBD-4A78-8023-AA1F45330C9B}" type="pres">
      <dgm:prSet presAssocID="{71E16C1B-C365-42E6-8E55-513A58C1E79F}" presName="linear" presStyleCnt="0">
        <dgm:presLayoutVars>
          <dgm:dir/>
          <dgm:animLvl val="lvl"/>
          <dgm:resizeHandles val="exact"/>
        </dgm:presLayoutVars>
      </dgm:prSet>
      <dgm:spPr/>
    </dgm:pt>
    <dgm:pt modelId="{167989AD-ADBC-4D4D-8548-30CA5CE8C67E}" type="pres">
      <dgm:prSet presAssocID="{07E6E5C3-A3BA-4130-B34F-C6EF5853D4C5}" presName="parentLin" presStyleCnt="0"/>
      <dgm:spPr/>
    </dgm:pt>
    <dgm:pt modelId="{F87DA524-2764-4B22-9F28-E8DAEC0865C0}" type="pres">
      <dgm:prSet presAssocID="{07E6E5C3-A3BA-4130-B34F-C6EF5853D4C5}" presName="parentLeftMargin" presStyleLbl="node1" presStyleIdx="0" presStyleCnt="6"/>
      <dgm:spPr/>
    </dgm:pt>
    <dgm:pt modelId="{4399109A-EA24-4771-BA40-A0F663E5B774}" type="pres">
      <dgm:prSet presAssocID="{07E6E5C3-A3BA-4130-B34F-C6EF5853D4C5}" presName="parentText" presStyleLbl="node1" presStyleIdx="0" presStyleCnt="6" custScaleX="119582" custScaleY="84497" custLinFactNeighborX="-4991" custLinFactNeighborY="-2978">
        <dgm:presLayoutVars>
          <dgm:chMax val="0"/>
          <dgm:bulletEnabled val="1"/>
        </dgm:presLayoutVars>
      </dgm:prSet>
      <dgm:spPr/>
    </dgm:pt>
    <dgm:pt modelId="{FA5C80C3-62A1-4CD7-A46B-2B1B3EBDAFF1}" type="pres">
      <dgm:prSet presAssocID="{07E6E5C3-A3BA-4130-B34F-C6EF5853D4C5}" presName="negativeSpace" presStyleCnt="0"/>
      <dgm:spPr/>
    </dgm:pt>
    <dgm:pt modelId="{4E6BB2CD-1EDE-4408-A2B9-D0F8483475E3}" type="pres">
      <dgm:prSet presAssocID="{07E6E5C3-A3BA-4130-B34F-C6EF5853D4C5}" presName="childText" presStyleLbl="conFgAcc1" presStyleIdx="0" presStyleCnt="6">
        <dgm:presLayoutVars>
          <dgm:bulletEnabled val="1"/>
        </dgm:presLayoutVars>
      </dgm:prSet>
      <dgm:spPr/>
    </dgm:pt>
    <dgm:pt modelId="{89EC12E9-E312-411F-864C-94F3CAB86C32}" type="pres">
      <dgm:prSet presAssocID="{E9442F0E-7C7A-403D-A5F1-1E668CCCF3D0}" presName="spaceBetweenRectangles" presStyleCnt="0"/>
      <dgm:spPr/>
    </dgm:pt>
    <dgm:pt modelId="{14D82DFB-C233-4E0B-8116-E735426ED674}" type="pres">
      <dgm:prSet presAssocID="{65C948F1-22D2-420C-A701-37FBE2E0A7EE}" presName="parentLin" presStyleCnt="0"/>
      <dgm:spPr/>
    </dgm:pt>
    <dgm:pt modelId="{D5134A98-2343-413B-B478-9E73AD311D92}" type="pres">
      <dgm:prSet presAssocID="{65C948F1-22D2-420C-A701-37FBE2E0A7EE}" presName="parentLeftMargin" presStyleLbl="node1" presStyleIdx="0" presStyleCnt="6"/>
      <dgm:spPr/>
    </dgm:pt>
    <dgm:pt modelId="{ADA2B7D6-CBF1-47C0-9395-96E50F4C85EB}" type="pres">
      <dgm:prSet presAssocID="{65C948F1-22D2-420C-A701-37FBE2E0A7EE}" presName="parentText" presStyleLbl="node1" presStyleIdx="1" presStyleCnt="6" custScaleX="119582" custScaleY="84497" custLinFactNeighborX="-4991" custLinFactNeighborY="-2978">
        <dgm:presLayoutVars>
          <dgm:chMax val="0"/>
          <dgm:bulletEnabled val="1"/>
        </dgm:presLayoutVars>
      </dgm:prSet>
      <dgm:spPr/>
    </dgm:pt>
    <dgm:pt modelId="{6FB99B01-931F-4CEC-8453-FD22E6E08B36}" type="pres">
      <dgm:prSet presAssocID="{65C948F1-22D2-420C-A701-37FBE2E0A7EE}" presName="negativeSpace" presStyleCnt="0"/>
      <dgm:spPr/>
    </dgm:pt>
    <dgm:pt modelId="{E5F8C69F-566B-4EF8-BD3F-6E2951A9246C}" type="pres">
      <dgm:prSet presAssocID="{65C948F1-22D2-420C-A701-37FBE2E0A7EE}" presName="childText" presStyleLbl="conFgAcc1" presStyleIdx="1" presStyleCnt="6">
        <dgm:presLayoutVars>
          <dgm:bulletEnabled val="1"/>
        </dgm:presLayoutVars>
      </dgm:prSet>
      <dgm:spPr/>
    </dgm:pt>
    <dgm:pt modelId="{FD277C3E-8002-4EE8-9093-C178ED62DE5A}" type="pres">
      <dgm:prSet presAssocID="{6B345022-7540-4992-A891-5BB0B8E869F0}" presName="spaceBetweenRectangles" presStyleCnt="0"/>
      <dgm:spPr/>
    </dgm:pt>
    <dgm:pt modelId="{F4750CDB-6E58-454D-BCB1-18BE6C50FAF2}" type="pres">
      <dgm:prSet presAssocID="{05B630A3-C2E4-4DEB-B104-AA42ED19BAF0}" presName="parentLin" presStyleCnt="0"/>
      <dgm:spPr/>
    </dgm:pt>
    <dgm:pt modelId="{E825F38C-E9B8-4E95-A50A-B3F5F3F58DAC}" type="pres">
      <dgm:prSet presAssocID="{05B630A3-C2E4-4DEB-B104-AA42ED19BAF0}" presName="parentLeftMargin" presStyleLbl="node1" presStyleIdx="1" presStyleCnt="6"/>
      <dgm:spPr/>
    </dgm:pt>
    <dgm:pt modelId="{A052AE28-2FD7-411C-819A-F1764741BE75}" type="pres">
      <dgm:prSet presAssocID="{05B630A3-C2E4-4DEB-B104-AA42ED19BAF0}" presName="parentText" presStyleLbl="node1" presStyleIdx="2" presStyleCnt="6" custScaleX="119582" custScaleY="84497" custLinFactNeighborX="-4991" custLinFactNeighborY="-2978">
        <dgm:presLayoutVars>
          <dgm:chMax val="0"/>
          <dgm:bulletEnabled val="1"/>
        </dgm:presLayoutVars>
      </dgm:prSet>
      <dgm:spPr/>
    </dgm:pt>
    <dgm:pt modelId="{B5E9984D-9E46-4FB9-9386-413C1AC20ECF}" type="pres">
      <dgm:prSet presAssocID="{05B630A3-C2E4-4DEB-B104-AA42ED19BAF0}" presName="negativeSpace" presStyleCnt="0"/>
      <dgm:spPr/>
    </dgm:pt>
    <dgm:pt modelId="{7A942063-9385-4C49-A2AE-6F4EEC2E28D4}" type="pres">
      <dgm:prSet presAssocID="{05B630A3-C2E4-4DEB-B104-AA42ED19BAF0}" presName="childText" presStyleLbl="conFgAcc1" presStyleIdx="2" presStyleCnt="6">
        <dgm:presLayoutVars>
          <dgm:bulletEnabled val="1"/>
        </dgm:presLayoutVars>
      </dgm:prSet>
      <dgm:spPr/>
    </dgm:pt>
    <dgm:pt modelId="{BE8420D2-9C01-41C3-92C9-46FA65D3E4E0}" type="pres">
      <dgm:prSet presAssocID="{3F35108C-E541-4CD0-B31F-114390DB22DD}" presName="spaceBetweenRectangles" presStyleCnt="0"/>
      <dgm:spPr/>
    </dgm:pt>
    <dgm:pt modelId="{EFF7FA3A-991D-4F64-A0AB-3546498DDF07}" type="pres">
      <dgm:prSet presAssocID="{E4C9D76F-24FD-4486-B09C-F3CF42C612CF}" presName="parentLin" presStyleCnt="0"/>
      <dgm:spPr/>
    </dgm:pt>
    <dgm:pt modelId="{92A1F028-B10F-4CD2-8456-E6D700526D24}" type="pres">
      <dgm:prSet presAssocID="{E4C9D76F-24FD-4486-B09C-F3CF42C612CF}" presName="parentLeftMargin" presStyleLbl="node1" presStyleIdx="2" presStyleCnt="6"/>
      <dgm:spPr/>
    </dgm:pt>
    <dgm:pt modelId="{C77D32C5-7EFC-4065-A95D-7F7247A5AF80}" type="pres">
      <dgm:prSet presAssocID="{E4C9D76F-24FD-4486-B09C-F3CF42C612CF}" presName="parentText" presStyleLbl="node1" presStyleIdx="3" presStyleCnt="6" custScaleX="119941">
        <dgm:presLayoutVars>
          <dgm:chMax val="0"/>
          <dgm:bulletEnabled val="1"/>
        </dgm:presLayoutVars>
      </dgm:prSet>
      <dgm:spPr/>
    </dgm:pt>
    <dgm:pt modelId="{8983C927-34F6-4D44-8284-2D03DC466915}" type="pres">
      <dgm:prSet presAssocID="{E4C9D76F-24FD-4486-B09C-F3CF42C612CF}" presName="negativeSpace" presStyleCnt="0"/>
      <dgm:spPr/>
    </dgm:pt>
    <dgm:pt modelId="{155C2FD2-B7C5-438B-BE0B-AD2D80612496}" type="pres">
      <dgm:prSet presAssocID="{E4C9D76F-24FD-4486-B09C-F3CF42C612CF}" presName="childText" presStyleLbl="conFgAcc1" presStyleIdx="3" presStyleCnt="6">
        <dgm:presLayoutVars>
          <dgm:bulletEnabled val="1"/>
        </dgm:presLayoutVars>
      </dgm:prSet>
      <dgm:spPr/>
    </dgm:pt>
    <dgm:pt modelId="{213C70BD-667B-47E5-8E71-883525926848}" type="pres">
      <dgm:prSet presAssocID="{7DD799EA-EB80-41E7-A507-3EC86CFE4751}" presName="spaceBetweenRectangles" presStyleCnt="0"/>
      <dgm:spPr/>
    </dgm:pt>
    <dgm:pt modelId="{7C5E6DF1-F113-4ABE-A251-022A185CF355}" type="pres">
      <dgm:prSet presAssocID="{65082041-9492-4DE9-940F-4870E181AB02}" presName="parentLin" presStyleCnt="0"/>
      <dgm:spPr/>
    </dgm:pt>
    <dgm:pt modelId="{59C06D2B-9612-443E-8E4F-5ED62C857F36}" type="pres">
      <dgm:prSet presAssocID="{65082041-9492-4DE9-940F-4870E181AB02}" presName="parentLeftMargin" presStyleLbl="node1" presStyleIdx="3" presStyleCnt="6"/>
      <dgm:spPr/>
    </dgm:pt>
    <dgm:pt modelId="{DA4C1CAB-05D5-47C6-9A25-71C31B210EA8}" type="pres">
      <dgm:prSet presAssocID="{65082041-9492-4DE9-940F-4870E181AB02}" presName="parentText" presStyleLbl="node1" presStyleIdx="4" presStyleCnt="6" custScaleX="119582" custScaleY="84497" custLinFactNeighborX="-4991" custLinFactNeighborY="-2978">
        <dgm:presLayoutVars>
          <dgm:chMax val="0"/>
          <dgm:bulletEnabled val="1"/>
        </dgm:presLayoutVars>
      </dgm:prSet>
      <dgm:spPr/>
    </dgm:pt>
    <dgm:pt modelId="{E242BBA2-78CC-4FD2-A78A-236A6FC39E38}" type="pres">
      <dgm:prSet presAssocID="{65082041-9492-4DE9-940F-4870E181AB02}" presName="negativeSpace" presStyleCnt="0"/>
      <dgm:spPr/>
    </dgm:pt>
    <dgm:pt modelId="{43FE5A8F-35B1-4555-9337-56EE62304A5F}" type="pres">
      <dgm:prSet presAssocID="{65082041-9492-4DE9-940F-4870E181AB02}" presName="childText" presStyleLbl="conFgAcc1" presStyleIdx="4" presStyleCnt="6">
        <dgm:presLayoutVars>
          <dgm:bulletEnabled val="1"/>
        </dgm:presLayoutVars>
      </dgm:prSet>
      <dgm:spPr/>
    </dgm:pt>
    <dgm:pt modelId="{0003A261-1F9F-4971-80E0-FA6268C32DF0}" type="pres">
      <dgm:prSet presAssocID="{AD5AE277-A0DF-4D72-9C5B-369DFC9FFB02}" presName="spaceBetweenRectangles" presStyleCnt="0"/>
      <dgm:spPr/>
    </dgm:pt>
    <dgm:pt modelId="{21F83F6D-806E-4823-A3E8-B4D504C3841A}" type="pres">
      <dgm:prSet presAssocID="{906BAB60-AFE8-4B9A-A8C1-54B172FD0018}" presName="parentLin" presStyleCnt="0"/>
      <dgm:spPr/>
    </dgm:pt>
    <dgm:pt modelId="{96539456-8E2C-4A49-9A7A-5FEC01D39421}" type="pres">
      <dgm:prSet presAssocID="{906BAB60-AFE8-4B9A-A8C1-54B172FD0018}" presName="parentLeftMargin" presStyleLbl="node1" presStyleIdx="4" presStyleCnt="6"/>
      <dgm:spPr/>
    </dgm:pt>
    <dgm:pt modelId="{B85DC736-E07B-4828-AECD-B01BBB38C4FD}" type="pres">
      <dgm:prSet presAssocID="{906BAB60-AFE8-4B9A-A8C1-54B172FD0018}" presName="parentText" presStyleLbl="node1" presStyleIdx="5" presStyleCnt="6" custScaleX="119582" custScaleY="84497">
        <dgm:presLayoutVars>
          <dgm:chMax val="0"/>
          <dgm:bulletEnabled val="1"/>
        </dgm:presLayoutVars>
      </dgm:prSet>
      <dgm:spPr/>
    </dgm:pt>
    <dgm:pt modelId="{D78EAFE1-2DE4-41FD-BA50-0BE7074A77D4}" type="pres">
      <dgm:prSet presAssocID="{906BAB60-AFE8-4B9A-A8C1-54B172FD0018}" presName="negativeSpace" presStyleCnt="0"/>
      <dgm:spPr/>
    </dgm:pt>
    <dgm:pt modelId="{D092C006-06C3-4509-A8C6-69C832EC6A5D}" type="pres">
      <dgm:prSet presAssocID="{906BAB60-AFE8-4B9A-A8C1-54B172FD001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B99B204-800F-41A3-9026-62BA93AE27AB}" srcId="{71E16C1B-C365-42E6-8E55-513A58C1E79F}" destId="{07E6E5C3-A3BA-4130-B34F-C6EF5853D4C5}" srcOrd="0" destOrd="0" parTransId="{0ABC02CD-1EC0-451E-8C20-53CBF5D2C095}" sibTransId="{E9442F0E-7C7A-403D-A5F1-1E668CCCF3D0}"/>
    <dgm:cxn modelId="{AB171E06-0144-498F-B8E9-F7E5872A6894}" type="presOf" srcId="{906BAB60-AFE8-4B9A-A8C1-54B172FD0018}" destId="{96539456-8E2C-4A49-9A7A-5FEC01D39421}" srcOrd="0" destOrd="0" presId="urn:microsoft.com/office/officeart/2005/8/layout/list1"/>
    <dgm:cxn modelId="{FC13451C-37CA-41FD-B15F-B44D198AD296}" srcId="{71E16C1B-C365-42E6-8E55-513A58C1E79F}" destId="{05B630A3-C2E4-4DEB-B104-AA42ED19BAF0}" srcOrd="2" destOrd="0" parTransId="{7B7F8CED-0B2D-4DE6-AE1D-E430A3E718AA}" sibTransId="{3F35108C-E541-4CD0-B31F-114390DB22DD}"/>
    <dgm:cxn modelId="{27358B3E-E937-49E0-AC27-EF36BD0C24E6}" type="presOf" srcId="{71E16C1B-C365-42E6-8E55-513A58C1E79F}" destId="{15A16813-5BBD-4A78-8023-AA1F45330C9B}" srcOrd="0" destOrd="0" presId="urn:microsoft.com/office/officeart/2005/8/layout/list1"/>
    <dgm:cxn modelId="{BD4F7B40-0355-4125-BF9E-9C1A39DEBDAE}" srcId="{71E16C1B-C365-42E6-8E55-513A58C1E79F}" destId="{65C948F1-22D2-420C-A701-37FBE2E0A7EE}" srcOrd="1" destOrd="0" parTransId="{03754252-6BC4-425B-B4B1-3E2FC9ADAFB2}" sibTransId="{6B345022-7540-4992-A891-5BB0B8E869F0}"/>
    <dgm:cxn modelId="{63E1C061-8642-4040-A271-227E4831E254}" srcId="{71E16C1B-C365-42E6-8E55-513A58C1E79F}" destId="{E4C9D76F-24FD-4486-B09C-F3CF42C612CF}" srcOrd="3" destOrd="0" parTransId="{9ACD006B-6608-40BE-8002-A389A00F7B00}" sibTransId="{7DD799EA-EB80-41E7-A507-3EC86CFE4751}"/>
    <dgm:cxn modelId="{5FEA3A64-D6E7-4A09-B5F5-C2747ADB0D67}" type="presOf" srcId="{65082041-9492-4DE9-940F-4870E181AB02}" destId="{59C06D2B-9612-443E-8E4F-5ED62C857F36}" srcOrd="0" destOrd="0" presId="urn:microsoft.com/office/officeart/2005/8/layout/list1"/>
    <dgm:cxn modelId="{135E9044-7BA4-418A-B1E0-9E5F7B2AF3E3}" type="presOf" srcId="{906BAB60-AFE8-4B9A-A8C1-54B172FD0018}" destId="{B85DC736-E07B-4828-AECD-B01BBB38C4FD}" srcOrd="1" destOrd="0" presId="urn:microsoft.com/office/officeart/2005/8/layout/list1"/>
    <dgm:cxn modelId="{1A13FB6D-A776-414C-BA4C-0D67F80731D6}" type="presOf" srcId="{65C948F1-22D2-420C-A701-37FBE2E0A7EE}" destId="{D5134A98-2343-413B-B478-9E73AD311D92}" srcOrd="0" destOrd="0" presId="urn:microsoft.com/office/officeart/2005/8/layout/list1"/>
    <dgm:cxn modelId="{B7FD3555-492A-4DD5-B8CC-67D7BFF4695B}" type="presOf" srcId="{05B630A3-C2E4-4DEB-B104-AA42ED19BAF0}" destId="{E825F38C-E9B8-4E95-A50A-B3F5F3F58DAC}" srcOrd="0" destOrd="0" presId="urn:microsoft.com/office/officeart/2005/8/layout/list1"/>
    <dgm:cxn modelId="{3871808A-5DE3-4192-A088-9908645C3421}" type="presOf" srcId="{65C948F1-22D2-420C-A701-37FBE2E0A7EE}" destId="{ADA2B7D6-CBF1-47C0-9395-96E50F4C85EB}" srcOrd="1" destOrd="0" presId="urn:microsoft.com/office/officeart/2005/8/layout/list1"/>
    <dgm:cxn modelId="{D0B2768C-BFD2-4A14-B7EB-ED63C4D0F3BA}" type="presOf" srcId="{E4C9D76F-24FD-4486-B09C-F3CF42C612CF}" destId="{92A1F028-B10F-4CD2-8456-E6D700526D24}" srcOrd="0" destOrd="0" presId="urn:microsoft.com/office/officeart/2005/8/layout/list1"/>
    <dgm:cxn modelId="{9076CEA0-92DA-4123-8592-D3FD0B54CA18}" type="presOf" srcId="{07E6E5C3-A3BA-4130-B34F-C6EF5853D4C5}" destId="{F87DA524-2764-4B22-9F28-E8DAEC0865C0}" srcOrd="0" destOrd="0" presId="urn:microsoft.com/office/officeart/2005/8/layout/list1"/>
    <dgm:cxn modelId="{FA0023A5-1F61-43D3-A927-97D35D913447}" srcId="{71E16C1B-C365-42E6-8E55-513A58C1E79F}" destId="{906BAB60-AFE8-4B9A-A8C1-54B172FD0018}" srcOrd="5" destOrd="0" parTransId="{02E588F6-E4FA-47AF-B31F-E0A4D21023BE}" sibTransId="{E7755571-7C71-4E14-BB4A-0D5BDBCD31B8}"/>
    <dgm:cxn modelId="{5A7B15A8-2A68-491F-B181-FE0F6CEC7960}" type="presOf" srcId="{65082041-9492-4DE9-940F-4870E181AB02}" destId="{DA4C1CAB-05D5-47C6-9A25-71C31B210EA8}" srcOrd="1" destOrd="0" presId="urn:microsoft.com/office/officeart/2005/8/layout/list1"/>
    <dgm:cxn modelId="{BB5EB7C7-C768-4E9E-947E-77D632CCA45A}" srcId="{71E16C1B-C365-42E6-8E55-513A58C1E79F}" destId="{65082041-9492-4DE9-940F-4870E181AB02}" srcOrd="4" destOrd="0" parTransId="{75B555B8-23C5-4646-B603-E4839460E888}" sibTransId="{AD5AE277-A0DF-4D72-9C5B-369DFC9FFB02}"/>
    <dgm:cxn modelId="{B12E52D8-21CC-4CF3-9786-F26D5FFC4E78}" type="presOf" srcId="{05B630A3-C2E4-4DEB-B104-AA42ED19BAF0}" destId="{A052AE28-2FD7-411C-819A-F1764741BE75}" srcOrd="1" destOrd="0" presId="urn:microsoft.com/office/officeart/2005/8/layout/list1"/>
    <dgm:cxn modelId="{439674E7-6C43-4028-9BF5-760A081C832D}" type="presOf" srcId="{07E6E5C3-A3BA-4130-B34F-C6EF5853D4C5}" destId="{4399109A-EA24-4771-BA40-A0F663E5B774}" srcOrd="1" destOrd="0" presId="urn:microsoft.com/office/officeart/2005/8/layout/list1"/>
    <dgm:cxn modelId="{60158FFF-4897-4AFB-BCC5-F87389746F92}" type="presOf" srcId="{E4C9D76F-24FD-4486-B09C-F3CF42C612CF}" destId="{C77D32C5-7EFC-4065-A95D-7F7247A5AF80}" srcOrd="1" destOrd="0" presId="urn:microsoft.com/office/officeart/2005/8/layout/list1"/>
    <dgm:cxn modelId="{32E07E4B-B4AA-46AC-A9C7-DAD779BBC6AA}" type="presParOf" srcId="{15A16813-5BBD-4A78-8023-AA1F45330C9B}" destId="{167989AD-ADBC-4D4D-8548-30CA5CE8C67E}" srcOrd="0" destOrd="0" presId="urn:microsoft.com/office/officeart/2005/8/layout/list1"/>
    <dgm:cxn modelId="{27BFED4B-33E7-4ECA-BAB0-49A1C63A5EBA}" type="presParOf" srcId="{167989AD-ADBC-4D4D-8548-30CA5CE8C67E}" destId="{F87DA524-2764-4B22-9F28-E8DAEC0865C0}" srcOrd="0" destOrd="0" presId="urn:microsoft.com/office/officeart/2005/8/layout/list1"/>
    <dgm:cxn modelId="{C8A766DC-9F91-462F-9940-EFD3E1B82015}" type="presParOf" srcId="{167989AD-ADBC-4D4D-8548-30CA5CE8C67E}" destId="{4399109A-EA24-4771-BA40-A0F663E5B774}" srcOrd="1" destOrd="0" presId="urn:microsoft.com/office/officeart/2005/8/layout/list1"/>
    <dgm:cxn modelId="{811C5F0B-519F-4F32-B5A8-14E785B3B5BF}" type="presParOf" srcId="{15A16813-5BBD-4A78-8023-AA1F45330C9B}" destId="{FA5C80C3-62A1-4CD7-A46B-2B1B3EBDAFF1}" srcOrd="1" destOrd="0" presId="urn:microsoft.com/office/officeart/2005/8/layout/list1"/>
    <dgm:cxn modelId="{62C09D4F-E290-42C0-9A5D-C9DF8C3D2354}" type="presParOf" srcId="{15A16813-5BBD-4A78-8023-AA1F45330C9B}" destId="{4E6BB2CD-1EDE-4408-A2B9-D0F8483475E3}" srcOrd="2" destOrd="0" presId="urn:microsoft.com/office/officeart/2005/8/layout/list1"/>
    <dgm:cxn modelId="{D1FCCB30-F4C9-4AC9-A593-3E9625EC9534}" type="presParOf" srcId="{15A16813-5BBD-4A78-8023-AA1F45330C9B}" destId="{89EC12E9-E312-411F-864C-94F3CAB86C32}" srcOrd="3" destOrd="0" presId="urn:microsoft.com/office/officeart/2005/8/layout/list1"/>
    <dgm:cxn modelId="{77509D8E-6B42-4526-9DAF-BA5D3E2173F2}" type="presParOf" srcId="{15A16813-5BBD-4A78-8023-AA1F45330C9B}" destId="{14D82DFB-C233-4E0B-8116-E735426ED674}" srcOrd="4" destOrd="0" presId="urn:microsoft.com/office/officeart/2005/8/layout/list1"/>
    <dgm:cxn modelId="{09CFCA2D-1253-46BD-95DB-A056E09BCC88}" type="presParOf" srcId="{14D82DFB-C233-4E0B-8116-E735426ED674}" destId="{D5134A98-2343-413B-B478-9E73AD311D92}" srcOrd="0" destOrd="0" presId="urn:microsoft.com/office/officeart/2005/8/layout/list1"/>
    <dgm:cxn modelId="{5083E105-6ECC-423D-89B6-50A177D2E1C0}" type="presParOf" srcId="{14D82DFB-C233-4E0B-8116-E735426ED674}" destId="{ADA2B7D6-CBF1-47C0-9395-96E50F4C85EB}" srcOrd="1" destOrd="0" presId="urn:microsoft.com/office/officeart/2005/8/layout/list1"/>
    <dgm:cxn modelId="{BCEB31AA-80B6-4295-AE23-FF38E7625C0B}" type="presParOf" srcId="{15A16813-5BBD-4A78-8023-AA1F45330C9B}" destId="{6FB99B01-931F-4CEC-8453-FD22E6E08B36}" srcOrd="5" destOrd="0" presId="urn:microsoft.com/office/officeart/2005/8/layout/list1"/>
    <dgm:cxn modelId="{F65951D2-DECA-47A4-99EB-C6AB4E208CE3}" type="presParOf" srcId="{15A16813-5BBD-4A78-8023-AA1F45330C9B}" destId="{E5F8C69F-566B-4EF8-BD3F-6E2951A9246C}" srcOrd="6" destOrd="0" presId="urn:microsoft.com/office/officeart/2005/8/layout/list1"/>
    <dgm:cxn modelId="{F4AD8953-2361-4D40-AB64-3E6B357BA2D0}" type="presParOf" srcId="{15A16813-5BBD-4A78-8023-AA1F45330C9B}" destId="{FD277C3E-8002-4EE8-9093-C178ED62DE5A}" srcOrd="7" destOrd="0" presId="urn:microsoft.com/office/officeart/2005/8/layout/list1"/>
    <dgm:cxn modelId="{3DC4C8FD-D26B-4C63-A45E-D8BF61567A98}" type="presParOf" srcId="{15A16813-5BBD-4A78-8023-AA1F45330C9B}" destId="{F4750CDB-6E58-454D-BCB1-18BE6C50FAF2}" srcOrd="8" destOrd="0" presId="urn:microsoft.com/office/officeart/2005/8/layout/list1"/>
    <dgm:cxn modelId="{1F889E19-4265-40EE-8125-2919DC23620E}" type="presParOf" srcId="{F4750CDB-6E58-454D-BCB1-18BE6C50FAF2}" destId="{E825F38C-E9B8-4E95-A50A-B3F5F3F58DAC}" srcOrd="0" destOrd="0" presId="urn:microsoft.com/office/officeart/2005/8/layout/list1"/>
    <dgm:cxn modelId="{A73E580A-2CBD-400E-93C9-25722C385D67}" type="presParOf" srcId="{F4750CDB-6E58-454D-BCB1-18BE6C50FAF2}" destId="{A052AE28-2FD7-411C-819A-F1764741BE75}" srcOrd="1" destOrd="0" presId="urn:microsoft.com/office/officeart/2005/8/layout/list1"/>
    <dgm:cxn modelId="{D7EA826E-6FB9-4D4B-899B-C8813E780FB2}" type="presParOf" srcId="{15A16813-5BBD-4A78-8023-AA1F45330C9B}" destId="{B5E9984D-9E46-4FB9-9386-413C1AC20ECF}" srcOrd="9" destOrd="0" presId="urn:microsoft.com/office/officeart/2005/8/layout/list1"/>
    <dgm:cxn modelId="{8C105BA3-834D-4D1D-ABE6-66E7A447425F}" type="presParOf" srcId="{15A16813-5BBD-4A78-8023-AA1F45330C9B}" destId="{7A942063-9385-4C49-A2AE-6F4EEC2E28D4}" srcOrd="10" destOrd="0" presId="urn:microsoft.com/office/officeart/2005/8/layout/list1"/>
    <dgm:cxn modelId="{CEF9B3D1-A790-4CCE-BF8C-5439A501F3AF}" type="presParOf" srcId="{15A16813-5BBD-4A78-8023-AA1F45330C9B}" destId="{BE8420D2-9C01-41C3-92C9-46FA65D3E4E0}" srcOrd="11" destOrd="0" presId="urn:microsoft.com/office/officeart/2005/8/layout/list1"/>
    <dgm:cxn modelId="{1F7FB39C-AD0A-4232-9F03-3E75762FE4BE}" type="presParOf" srcId="{15A16813-5BBD-4A78-8023-AA1F45330C9B}" destId="{EFF7FA3A-991D-4F64-A0AB-3546498DDF07}" srcOrd="12" destOrd="0" presId="urn:microsoft.com/office/officeart/2005/8/layout/list1"/>
    <dgm:cxn modelId="{CDC10FA5-B5AE-48E3-A53C-DCC3F5F2AD7B}" type="presParOf" srcId="{EFF7FA3A-991D-4F64-A0AB-3546498DDF07}" destId="{92A1F028-B10F-4CD2-8456-E6D700526D24}" srcOrd="0" destOrd="0" presId="urn:microsoft.com/office/officeart/2005/8/layout/list1"/>
    <dgm:cxn modelId="{646AEC77-F380-4DFB-B29B-EF8A87C20E93}" type="presParOf" srcId="{EFF7FA3A-991D-4F64-A0AB-3546498DDF07}" destId="{C77D32C5-7EFC-4065-A95D-7F7247A5AF80}" srcOrd="1" destOrd="0" presId="urn:microsoft.com/office/officeart/2005/8/layout/list1"/>
    <dgm:cxn modelId="{BB7A66B6-3134-47B9-988E-2FAA7E7F8A8F}" type="presParOf" srcId="{15A16813-5BBD-4A78-8023-AA1F45330C9B}" destId="{8983C927-34F6-4D44-8284-2D03DC466915}" srcOrd="13" destOrd="0" presId="urn:microsoft.com/office/officeart/2005/8/layout/list1"/>
    <dgm:cxn modelId="{2FECE699-16F1-47A5-AF8E-7D94BC23B695}" type="presParOf" srcId="{15A16813-5BBD-4A78-8023-AA1F45330C9B}" destId="{155C2FD2-B7C5-438B-BE0B-AD2D80612496}" srcOrd="14" destOrd="0" presId="urn:microsoft.com/office/officeart/2005/8/layout/list1"/>
    <dgm:cxn modelId="{9DEF20B4-9572-49E1-93BB-7DCF4632B294}" type="presParOf" srcId="{15A16813-5BBD-4A78-8023-AA1F45330C9B}" destId="{213C70BD-667B-47E5-8E71-883525926848}" srcOrd="15" destOrd="0" presId="urn:microsoft.com/office/officeart/2005/8/layout/list1"/>
    <dgm:cxn modelId="{D9C773D3-CD89-4431-9FE7-5BCAEE1F8162}" type="presParOf" srcId="{15A16813-5BBD-4A78-8023-AA1F45330C9B}" destId="{7C5E6DF1-F113-4ABE-A251-022A185CF355}" srcOrd="16" destOrd="0" presId="urn:microsoft.com/office/officeart/2005/8/layout/list1"/>
    <dgm:cxn modelId="{5F00735C-F7E7-4708-827C-FC00C3A2A9B3}" type="presParOf" srcId="{7C5E6DF1-F113-4ABE-A251-022A185CF355}" destId="{59C06D2B-9612-443E-8E4F-5ED62C857F36}" srcOrd="0" destOrd="0" presId="urn:microsoft.com/office/officeart/2005/8/layout/list1"/>
    <dgm:cxn modelId="{4B73EA23-BC54-47F1-9C18-B7D64C02B52B}" type="presParOf" srcId="{7C5E6DF1-F113-4ABE-A251-022A185CF355}" destId="{DA4C1CAB-05D5-47C6-9A25-71C31B210EA8}" srcOrd="1" destOrd="0" presId="urn:microsoft.com/office/officeart/2005/8/layout/list1"/>
    <dgm:cxn modelId="{FB541E8A-37CC-4743-94B2-A6A512EDE25E}" type="presParOf" srcId="{15A16813-5BBD-4A78-8023-AA1F45330C9B}" destId="{E242BBA2-78CC-4FD2-A78A-236A6FC39E38}" srcOrd="17" destOrd="0" presId="urn:microsoft.com/office/officeart/2005/8/layout/list1"/>
    <dgm:cxn modelId="{FE8F2ED0-9B32-4D79-B01B-2E6FFD1C9498}" type="presParOf" srcId="{15A16813-5BBD-4A78-8023-AA1F45330C9B}" destId="{43FE5A8F-35B1-4555-9337-56EE62304A5F}" srcOrd="18" destOrd="0" presId="urn:microsoft.com/office/officeart/2005/8/layout/list1"/>
    <dgm:cxn modelId="{E8CF6FC2-AFF1-4F55-990D-2A701108077B}" type="presParOf" srcId="{15A16813-5BBD-4A78-8023-AA1F45330C9B}" destId="{0003A261-1F9F-4971-80E0-FA6268C32DF0}" srcOrd="19" destOrd="0" presId="urn:microsoft.com/office/officeart/2005/8/layout/list1"/>
    <dgm:cxn modelId="{DBD6FDEE-640B-4D52-BE45-3A2B5E2C2A3A}" type="presParOf" srcId="{15A16813-5BBD-4A78-8023-AA1F45330C9B}" destId="{21F83F6D-806E-4823-A3E8-B4D504C3841A}" srcOrd="20" destOrd="0" presId="urn:microsoft.com/office/officeart/2005/8/layout/list1"/>
    <dgm:cxn modelId="{A0D8408C-CB77-44D3-89E3-C17BA08FCE45}" type="presParOf" srcId="{21F83F6D-806E-4823-A3E8-B4D504C3841A}" destId="{96539456-8E2C-4A49-9A7A-5FEC01D39421}" srcOrd="0" destOrd="0" presId="urn:microsoft.com/office/officeart/2005/8/layout/list1"/>
    <dgm:cxn modelId="{86DE37EC-8117-4A25-8D49-126CE71D2E8C}" type="presParOf" srcId="{21F83F6D-806E-4823-A3E8-B4D504C3841A}" destId="{B85DC736-E07B-4828-AECD-B01BBB38C4FD}" srcOrd="1" destOrd="0" presId="urn:microsoft.com/office/officeart/2005/8/layout/list1"/>
    <dgm:cxn modelId="{6818190E-41E9-4B7C-9C93-29BBAF61C168}" type="presParOf" srcId="{15A16813-5BBD-4A78-8023-AA1F45330C9B}" destId="{D78EAFE1-2DE4-41FD-BA50-0BE7074A77D4}" srcOrd="21" destOrd="0" presId="urn:microsoft.com/office/officeart/2005/8/layout/list1"/>
    <dgm:cxn modelId="{09060FE2-8C3E-49D9-AC37-B3E0B13EEABD}" type="presParOf" srcId="{15A16813-5BBD-4A78-8023-AA1F45330C9B}" destId="{D092C006-06C3-4509-A8C6-69C832EC6A5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9567C-60D6-4D14-A46D-CCED7FC7EF72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AU"/>
        </a:p>
      </dgm:t>
    </dgm:pt>
    <dgm:pt modelId="{A83823EF-9139-4CB0-A9FF-CB07B939B9C5}">
      <dgm:prSet phldrT="[Text]" custT="1"/>
      <dgm:spPr>
        <a:noFill/>
      </dgm:spPr>
      <dgm:t>
        <a:bodyPr/>
        <a:lstStyle/>
        <a:p>
          <a:r>
            <a:rPr lang="en-AU" sz="1200" dirty="0"/>
            <a:t>Surat </a:t>
          </a:r>
          <a:r>
            <a:rPr lang="en-AU" sz="1200" dirty="0" err="1"/>
            <a:t>Setuju</a:t>
          </a:r>
          <a:r>
            <a:rPr lang="en-AU" sz="1200" dirty="0"/>
            <a:t> </a:t>
          </a:r>
          <a:r>
            <a:rPr lang="en-AU" sz="1200" dirty="0" err="1"/>
            <a:t>Terima</a:t>
          </a:r>
          <a:r>
            <a:rPr lang="en-AU" sz="1200" dirty="0"/>
            <a:t> </a:t>
          </a:r>
        </a:p>
      </dgm:t>
    </dgm:pt>
    <dgm:pt modelId="{3B80EE98-C0EC-41AB-B31A-032E11917369}" type="parTrans" cxnId="{58A55961-CF84-4308-9E07-5DDE2E2B66D0}">
      <dgm:prSet/>
      <dgm:spPr/>
      <dgm:t>
        <a:bodyPr/>
        <a:lstStyle/>
        <a:p>
          <a:endParaRPr lang="en-AU"/>
        </a:p>
      </dgm:t>
    </dgm:pt>
    <dgm:pt modelId="{9DB11D41-93A6-45C4-92CB-39B1A7FF947D}" type="sibTrans" cxnId="{58A55961-CF84-4308-9E07-5DDE2E2B66D0}">
      <dgm:prSet/>
      <dgm:spPr/>
      <dgm:t>
        <a:bodyPr/>
        <a:lstStyle/>
        <a:p>
          <a:endParaRPr lang="en-AU"/>
        </a:p>
      </dgm:t>
    </dgm:pt>
    <dgm:pt modelId="{3C54FCC8-36FC-405C-B502-9D6351C99BA5}">
      <dgm:prSet phldrT="[Text]" custT="1"/>
      <dgm:spPr/>
      <dgm:t>
        <a:bodyPr/>
        <a:lstStyle/>
        <a:p>
          <a:r>
            <a:rPr lang="en-AU" sz="1200" dirty="0" err="1"/>
            <a:t>Jadual</a:t>
          </a:r>
          <a:r>
            <a:rPr lang="en-AU" sz="1200" dirty="0"/>
            <a:t> </a:t>
          </a:r>
          <a:r>
            <a:rPr lang="en-AU" sz="1200" dirty="0" err="1"/>
            <a:t>Kecacatan</a:t>
          </a:r>
          <a:r>
            <a:rPr lang="en-AU" sz="1200" dirty="0"/>
            <a:t> </a:t>
          </a:r>
          <a:r>
            <a:rPr lang="en-AU" sz="1200" dirty="0" err="1"/>
            <a:t>terakhir</a:t>
          </a:r>
          <a:r>
            <a:rPr lang="en-AU" sz="1200" dirty="0"/>
            <a:t>, </a:t>
          </a:r>
          <a:r>
            <a:rPr lang="en-AU" sz="1200" dirty="0" err="1"/>
            <a:t>Tidak</a:t>
          </a:r>
          <a:r>
            <a:rPr lang="en-AU" sz="1200" dirty="0"/>
            <a:t> </a:t>
          </a:r>
          <a:r>
            <a:rPr lang="en-AU" sz="1200" dirty="0" err="1"/>
            <a:t>lewat</a:t>
          </a:r>
          <a:r>
            <a:rPr lang="en-AU" sz="1200" dirty="0"/>
            <a:t> </a:t>
          </a:r>
          <a:r>
            <a:rPr lang="en-AU" sz="1200" dirty="0" err="1"/>
            <a:t>daripada</a:t>
          </a:r>
          <a:r>
            <a:rPr lang="en-AU" sz="1200" dirty="0"/>
            <a:t> 14 </a:t>
          </a:r>
          <a:r>
            <a:rPr lang="en-AU" sz="1200" dirty="0" err="1"/>
            <a:t>hari</a:t>
          </a:r>
          <a:r>
            <a:rPr lang="en-AU" sz="1200" dirty="0"/>
            <a:t>, </a:t>
          </a:r>
          <a:r>
            <a:rPr lang="en-AU" sz="1200" dirty="0" err="1"/>
            <a:t>selepas</a:t>
          </a:r>
          <a:r>
            <a:rPr lang="en-AU" sz="1200" dirty="0"/>
            <a:t> </a:t>
          </a:r>
          <a:r>
            <a:rPr lang="en-AU" sz="1200" dirty="0" err="1"/>
            <a:t>tamat</a:t>
          </a:r>
          <a:r>
            <a:rPr lang="en-AU" sz="1200" dirty="0"/>
            <a:t> DLP</a:t>
          </a:r>
        </a:p>
        <a:p>
          <a:endParaRPr lang="en-AU" sz="1200" dirty="0"/>
        </a:p>
      </dgm:t>
    </dgm:pt>
    <dgm:pt modelId="{73AE9166-DB40-4A0D-9FDE-30B9D4F29EDF}" type="parTrans" cxnId="{B98E6F17-CEF8-4FC5-922E-8C39D2F9203D}">
      <dgm:prSet/>
      <dgm:spPr/>
      <dgm:t>
        <a:bodyPr/>
        <a:lstStyle/>
        <a:p>
          <a:endParaRPr lang="en-AU"/>
        </a:p>
      </dgm:t>
    </dgm:pt>
    <dgm:pt modelId="{ECE23E70-6F50-4C31-9D63-DF742A92B5F0}" type="sibTrans" cxnId="{B98E6F17-CEF8-4FC5-922E-8C39D2F9203D}">
      <dgm:prSet/>
      <dgm:spPr/>
      <dgm:t>
        <a:bodyPr/>
        <a:lstStyle/>
        <a:p>
          <a:endParaRPr lang="en-AU"/>
        </a:p>
      </dgm:t>
    </dgm:pt>
    <dgm:pt modelId="{179D667A-F8A4-4376-8370-B780FF4E5EDC}">
      <dgm:prSet phldrT="[Text]" custT="1"/>
      <dgm:spPr/>
      <dgm:t>
        <a:bodyPr/>
        <a:lstStyle/>
        <a:p>
          <a:r>
            <a:rPr lang="en-AU" sz="1200" dirty="0"/>
            <a:t>Certificate of Practical </a:t>
          </a:r>
          <a:r>
            <a:rPr lang="en-AU" sz="1200" dirty="0" err="1"/>
            <a:t>Completon</a:t>
          </a:r>
          <a:r>
            <a:rPr lang="en-AU" sz="1200" dirty="0"/>
            <a:t> , 50% WJP/Bon </a:t>
          </a:r>
          <a:r>
            <a:rPr lang="en-AU" sz="1200" dirty="0" err="1"/>
            <a:t>boleh</a:t>
          </a:r>
          <a:r>
            <a:rPr lang="en-AU" sz="1200" dirty="0"/>
            <a:t> </a:t>
          </a:r>
          <a:r>
            <a:rPr lang="en-AU" sz="1200" dirty="0" err="1"/>
            <a:t>dilepaskan</a:t>
          </a:r>
          <a:endParaRPr lang="en-AU" sz="1200" dirty="0"/>
        </a:p>
      </dgm:t>
    </dgm:pt>
    <dgm:pt modelId="{86CFF349-1046-4BF5-9EA0-B853981D4E10}" type="parTrans" cxnId="{C2AA3E92-4CDF-4570-9DD8-824163B20801}">
      <dgm:prSet/>
      <dgm:spPr/>
      <dgm:t>
        <a:bodyPr/>
        <a:lstStyle/>
        <a:p>
          <a:endParaRPr lang="en-AU"/>
        </a:p>
      </dgm:t>
    </dgm:pt>
    <dgm:pt modelId="{8DC35C57-19E4-44CE-9A6A-B5FA963BD8B7}" type="sibTrans" cxnId="{C2AA3E92-4CDF-4570-9DD8-824163B20801}">
      <dgm:prSet/>
      <dgm:spPr/>
      <dgm:t>
        <a:bodyPr/>
        <a:lstStyle/>
        <a:p>
          <a:endParaRPr lang="en-AU"/>
        </a:p>
      </dgm:t>
    </dgm:pt>
    <dgm:pt modelId="{2C8FC41A-DF52-41DB-8E4F-02D1E675383A}">
      <dgm:prSet phldrT="[Text]" custT="1"/>
      <dgm:spPr/>
      <dgm:t>
        <a:bodyPr/>
        <a:lstStyle/>
        <a:p>
          <a:endParaRPr lang="en-AU" sz="1200" dirty="0"/>
        </a:p>
      </dgm:t>
    </dgm:pt>
    <dgm:pt modelId="{42D42BE2-6E73-4FE6-BCD5-D806BF609A79}" type="parTrans" cxnId="{36163D28-AE93-467E-A81A-320A0F16F53F}">
      <dgm:prSet/>
      <dgm:spPr/>
      <dgm:t>
        <a:bodyPr/>
        <a:lstStyle/>
        <a:p>
          <a:endParaRPr lang="en-AU"/>
        </a:p>
      </dgm:t>
    </dgm:pt>
    <dgm:pt modelId="{9E18C918-4EAC-4EF4-89BF-09FCD08AC8C2}" type="sibTrans" cxnId="{36163D28-AE93-467E-A81A-320A0F16F53F}">
      <dgm:prSet/>
      <dgm:spPr/>
      <dgm:t>
        <a:bodyPr/>
        <a:lstStyle/>
        <a:p>
          <a:endParaRPr lang="en-AU"/>
        </a:p>
      </dgm:t>
    </dgm:pt>
    <dgm:pt modelId="{0F5F5E8D-D7D6-4D49-8A57-B7323DA53922}">
      <dgm:prSet phldrT="[Text]" custT="1"/>
      <dgm:spPr/>
      <dgm:t>
        <a:bodyPr/>
        <a:lstStyle/>
        <a:p>
          <a:endParaRPr lang="en-AU" sz="1200" dirty="0"/>
        </a:p>
      </dgm:t>
    </dgm:pt>
    <dgm:pt modelId="{2E4541FE-6AD6-4A6B-B7ED-0C0F07B943E8}" type="sibTrans" cxnId="{8FD334A5-382B-488C-A5B9-F65C9CA31811}">
      <dgm:prSet/>
      <dgm:spPr/>
      <dgm:t>
        <a:bodyPr/>
        <a:lstStyle/>
        <a:p>
          <a:endParaRPr lang="en-AU"/>
        </a:p>
      </dgm:t>
    </dgm:pt>
    <dgm:pt modelId="{DC978EB7-DDC2-4D73-8BC4-8209DED29D3D}" type="parTrans" cxnId="{8FD334A5-382B-488C-A5B9-F65C9CA31811}">
      <dgm:prSet/>
      <dgm:spPr/>
      <dgm:t>
        <a:bodyPr/>
        <a:lstStyle/>
        <a:p>
          <a:endParaRPr lang="en-AU"/>
        </a:p>
      </dgm:t>
    </dgm:pt>
    <dgm:pt modelId="{E31751E5-7483-48C5-843D-9F190034FB5A}">
      <dgm:prSet phldrT="[Text]" custScaleY="101643" custLinFactX="-21240" custLinFactNeighborX="-100000" custLinFactNeighborY="-4185"/>
      <dgm:spPr/>
      <dgm:t>
        <a:bodyPr/>
        <a:lstStyle/>
        <a:p>
          <a:endParaRPr lang="en-MY"/>
        </a:p>
      </dgm:t>
    </dgm:pt>
    <dgm:pt modelId="{10914B91-A41A-4DA9-A17A-130D7B67F7CE}" type="parTrans" cxnId="{983FC67F-2D1B-410D-8670-9EAE315B8FEA}">
      <dgm:prSet/>
      <dgm:spPr/>
      <dgm:t>
        <a:bodyPr/>
        <a:lstStyle/>
        <a:p>
          <a:endParaRPr lang="en-US"/>
        </a:p>
      </dgm:t>
    </dgm:pt>
    <dgm:pt modelId="{A4DBA0D4-9064-47A5-8290-B5D8CD328A8D}" type="sibTrans" cxnId="{983FC67F-2D1B-410D-8670-9EAE315B8FEA}">
      <dgm:prSet/>
      <dgm:spPr/>
      <dgm:t>
        <a:bodyPr/>
        <a:lstStyle/>
        <a:p>
          <a:endParaRPr lang="en-US"/>
        </a:p>
      </dgm:t>
    </dgm:pt>
    <dgm:pt modelId="{06B9209B-D76E-4070-AB94-D204DD2D8D63}">
      <dgm:prSet phldrT="[Text]" custScaleY="28269" custLinFactX="-9541" custLinFactNeighborX="-100000" custLinFactNeighborY="-40904"/>
      <dgm:spPr/>
      <dgm:t>
        <a:bodyPr/>
        <a:lstStyle/>
        <a:p>
          <a:endParaRPr lang="en-MY"/>
        </a:p>
      </dgm:t>
    </dgm:pt>
    <dgm:pt modelId="{D58835DE-7C44-4292-800E-5FC1ABFE2516}" type="parTrans" cxnId="{3F9F4034-48D0-4769-9004-1FFAFBC00C2A}">
      <dgm:prSet/>
      <dgm:spPr/>
      <dgm:t>
        <a:bodyPr/>
        <a:lstStyle/>
        <a:p>
          <a:endParaRPr lang="en-US"/>
        </a:p>
      </dgm:t>
    </dgm:pt>
    <dgm:pt modelId="{35B8961D-871E-4DD4-9A69-E073E27F22CF}" type="sibTrans" cxnId="{3F9F4034-48D0-4769-9004-1FFAFBC00C2A}">
      <dgm:prSet/>
      <dgm:spPr/>
      <dgm:t>
        <a:bodyPr/>
        <a:lstStyle/>
        <a:p>
          <a:endParaRPr lang="en-US"/>
        </a:p>
      </dgm:t>
    </dgm:pt>
    <dgm:pt modelId="{14CF6269-386D-4458-88E1-082DFEFE08EC}">
      <dgm:prSet phldrT="[Text]" custScaleY="28269" custLinFactX="-9541" custLinFactNeighborX="-100000" custLinFactNeighborY="-40904"/>
      <dgm:spPr/>
      <dgm:t>
        <a:bodyPr/>
        <a:lstStyle/>
        <a:p>
          <a:endParaRPr lang="en-MY"/>
        </a:p>
      </dgm:t>
    </dgm:pt>
    <dgm:pt modelId="{EC094244-BCF7-435D-91E8-D2E164356A2D}" type="parTrans" cxnId="{667BFF61-0341-4280-9E59-D18F73872A37}">
      <dgm:prSet/>
      <dgm:spPr/>
      <dgm:t>
        <a:bodyPr/>
        <a:lstStyle/>
        <a:p>
          <a:endParaRPr lang="en-US"/>
        </a:p>
      </dgm:t>
    </dgm:pt>
    <dgm:pt modelId="{F3DDC6E0-C756-41E5-90CB-AF7218D30555}" type="sibTrans" cxnId="{667BFF61-0341-4280-9E59-D18F73872A37}">
      <dgm:prSet/>
      <dgm:spPr/>
      <dgm:t>
        <a:bodyPr/>
        <a:lstStyle/>
        <a:p>
          <a:endParaRPr lang="en-US"/>
        </a:p>
      </dgm:t>
    </dgm:pt>
    <dgm:pt modelId="{836FB7EC-D996-4FBE-9C04-0AB3661100C3}" type="pres">
      <dgm:prSet presAssocID="{A679567C-60D6-4D14-A46D-CCED7FC7EF72}" presName="arrowDiagram" presStyleCnt="0">
        <dgm:presLayoutVars>
          <dgm:chMax val="5"/>
          <dgm:dir/>
          <dgm:resizeHandles val="exact"/>
        </dgm:presLayoutVars>
      </dgm:prSet>
      <dgm:spPr/>
    </dgm:pt>
    <dgm:pt modelId="{89D51F0F-1BC9-493D-A401-862F9552D9B6}" type="pres">
      <dgm:prSet presAssocID="{A679567C-60D6-4D14-A46D-CCED7FC7EF72}" presName="arrow" presStyleLbl="bgShp" presStyleIdx="0" presStyleCnt="1" custScaleX="108706" custScaleY="95340"/>
      <dgm:spPr/>
    </dgm:pt>
    <dgm:pt modelId="{3EE879D0-AB81-4D31-BA7B-1200998DCA2B}" type="pres">
      <dgm:prSet presAssocID="{A679567C-60D6-4D14-A46D-CCED7FC7EF72}" presName="arrowDiagram5" presStyleCnt="0"/>
      <dgm:spPr/>
    </dgm:pt>
    <dgm:pt modelId="{3C33ED9E-05B0-434B-A45F-C29E5A45F5C0}" type="pres">
      <dgm:prSet presAssocID="{A83823EF-9139-4CB0-A9FF-CB07B939B9C5}" presName="bullet5a" presStyleLbl="node1" presStyleIdx="0" presStyleCnt="5" custLinFactX="-231438" custLinFactY="100000" custLinFactNeighborX="-300000" custLinFactNeighborY="182954"/>
      <dgm:spPr/>
    </dgm:pt>
    <dgm:pt modelId="{0D5C9B8F-2AAF-401E-9632-509B470516E5}" type="pres">
      <dgm:prSet presAssocID="{A83823EF-9139-4CB0-A9FF-CB07B939B9C5}" presName="textBox5a" presStyleLbl="revTx" presStyleIdx="0" presStyleCnt="5" custScaleX="139801" custScaleY="17199" custLinFactNeighborX="-64090" custLinFactNeighborY="-420">
        <dgm:presLayoutVars>
          <dgm:bulletEnabled val="1"/>
        </dgm:presLayoutVars>
      </dgm:prSet>
      <dgm:spPr/>
    </dgm:pt>
    <dgm:pt modelId="{A68C1467-B7C2-4A72-8199-68239386F860}" type="pres">
      <dgm:prSet presAssocID="{0F5F5E8D-D7D6-4D49-8A57-B7323DA53922}" presName="bullet5b" presStyleLbl="node1" presStyleIdx="1" presStyleCnt="5" custLinFactX="-300000" custLinFactNeighborX="-365582" custLinFactNeighborY="-6699"/>
      <dgm:spPr/>
    </dgm:pt>
    <dgm:pt modelId="{F961C88C-AF64-4407-A65E-7FCCB3EFEF1C}" type="pres">
      <dgm:prSet presAssocID="{0F5F5E8D-D7D6-4D49-8A57-B7323DA53922}" presName="textBox5b" presStyleLbl="revTx" presStyleIdx="1" presStyleCnt="5" custScaleY="66511" custLinFactX="-6530" custLinFactNeighborX="-100000" custLinFactNeighborY="17081">
        <dgm:presLayoutVars>
          <dgm:bulletEnabled val="1"/>
        </dgm:presLayoutVars>
      </dgm:prSet>
      <dgm:spPr/>
    </dgm:pt>
    <dgm:pt modelId="{5EB00F38-29F6-48F4-85A7-20F1BBAA7576}" type="pres">
      <dgm:prSet presAssocID="{2C8FC41A-DF52-41DB-8E4F-02D1E675383A}" presName="bullet5c" presStyleLbl="node1" presStyleIdx="2" presStyleCnt="5" custLinFactX="-200000" custLinFactY="76598" custLinFactNeighborX="-281145" custLinFactNeighborY="100000"/>
      <dgm:spPr/>
    </dgm:pt>
    <dgm:pt modelId="{8672A5C4-78FE-4892-A2D7-2F76CB2A9539}" type="pres">
      <dgm:prSet presAssocID="{2C8FC41A-DF52-41DB-8E4F-02D1E675383A}" presName="textBox5c" presStyleLbl="revTx" presStyleIdx="2" presStyleCnt="5" custScaleX="132697" custScaleY="62511" custLinFactX="-570" custLinFactNeighborX="-100000" custLinFactNeighborY="4116">
        <dgm:presLayoutVars>
          <dgm:bulletEnabled val="1"/>
        </dgm:presLayoutVars>
      </dgm:prSet>
      <dgm:spPr/>
    </dgm:pt>
    <dgm:pt modelId="{2160280F-9FFF-409D-A776-160B9ACEED93}" type="pres">
      <dgm:prSet presAssocID="{179D667A-F8A4-4376-8370-B780FF4E5EDC}" presName="bullet5d" presStyleLbl="node1" presStyleIdx="3" presStyleCnt="5" custLinFactX="-211928" custLinFactY="54803" custLinFactNeighborX="-300000" custLinFactNeighborY="100000"/>
      <dgm:spPr/>
    </dgm:pt>
    <dgm:pt modelId="{4E6642CC-B637-4B50-A2CD-4B836CE5F82A}" type="pres">
      <dgm:prSet presAssocID="{179D667A-F8A4-4376-8370-B780FF4E5EDC}" presName="textBox5d" presStyleLbl="revTx" presStyleIdx="3" presStyleCnt="5" custScaleX="113379" custScaleY="15594" custLinFactX="-37166" custLinFactNeighborX="-100000" custLinFactNeighborY="-24979">
        <dgm:presLayoutVars>
          <dgm:bulletEnabled val="1"/>
        </dgm:presLayoutVars>
      </dgm:prSet>
      <dgm:spPr/>
    </dgm:pt>
    <dgm:pt modelId="{6B3912B6-F61B-44C2-BA3C-55F8F92635A2}" type="pres">
      <dgm:prSet presAssocID="{3C54FCC8-36FC-405C-B502-9D6351C99BA5}" presName="bullet5e" presStyleLbl="node1" presStyleIdx="4" presStyleCnt="5" custLinFactX="-111373" custLinFactNeighborX="-200000" custLinFactNeighborY="-4984"/>
      <dgm:spPr/>
    </dgm:pt>
    <dgm:pt modelId="{13C5A375-A45E-4901-AE08-436F949D9633}" type="pres">
      <dgm:prSet presAssocID="{3C54FCC8-36FC-405C-B502-9D6351C99BA5}" presName="textBox5e" presStyleLbl="revTx" presStyleIdx="4" presStyleCnt="5" custScaleY="28269" custLinFactX="-9541" custLinFactNeighborX="-100000" custLinFactNeighborY="-40904">
        <dgm:presLayoutVars>
          <dgm:bulletEnabled val="1"/>
        </dgm:presLayoutVars>
      </dgm:prSet>
      <dgm:spPr/>
    </dgm:pt>
  </dgm:ptLst>
  <dgm:cxnLst>
    <dgm:cxn modelId="{B98E6F17-CEF8-4FC5-922E-8C39D2F9203D}" srcId="{A679567C-60D6-4D14-A46D-CCED7FC7EF72}" destId="{3C54FCC8-36FC-405C-B502-9D6351C99BA5}" srcOrd="4" destOrd="0" parTransId="{73AE9166-DB40-4A0D-9FDE-30B9D4F29EDF}" sibTransId="{ECE23E70-6F50-4C31-9D63-DF742A92B5F0}"/>
    <dgm:cxn modelId="{36163D28-AE93-467E-A81A-320A0F16F53F}" srcId="{A679567C-60D6-4D14-A46D-CCED7FC7EF72}" destId="{2C8FC41A-DF52-41DB-8E4F-02D1E675383A}" srcOrd="2" destOrd="0" parTransId="{42D42BE2-6E73-4FE6-BCD5-D806BF609A79}" sibTransId="{9E18C918-4EAC-4EF4-89BF-09FCD08AC8C2}"/>
    <dgm:cxn modelId="{3F9F4034-48D0-4769-9004-1FFAFBC00C2A}" srcId="{A679567C-60D6-4D14-A46D-CCED7FC7EF72}" destId="{06B9209B-D76E-4070-AB94-D204DD2D8D63}" srcOrd="6" destOrd="0" parTransId="{D58835DE-7C44-4292-800E-5FC1ABFE2516}" sibTransId="{35B8961D-871E-4DD4-9A69-E073E27F22CF}"/>
    <dgm:cxn modelId="{58A55961-CF84-4308-9E07-5DDE2E2B66D0}" srcId="{A679567C-60D6-4D14-A46D-CCED7FC7EF72}" destId="{A83823EF-9139-4CB0-A9FF-CB07B939B9C5}" srcOrd="0" destOrd="0" parTransId="{3B80EE98-C0EC-41AB-B31A-032E11917369}" sibTransId="{9DB11D41-93A6-45C4-92CB-39B1A7FF947D}"/>
    <dgm:cxn modelId="{667BFF61-0341-4280-9E59-D18F73872A37}" srcId="{A679567C-60D6-4D14-A46D-CCED7FC7EF72}" destId="{14CF6269-386D-4458-88E1-082DFEFE08EC}" srcOrd="7" destOrd="0" parTransId="{EC094244-BCF7-435D-91E8-D2E164356A2D}" sibTransId="{F3DDC6E0-C756-41E5-90CB-AF7218D30555}"/>
    <dgm:cxn modelId="{D065E242-E2EF-4DF1-8A15-08760EF2B58E}" type="presOf" srcId="{0F5F5E8D-D7D6-4D49-8A57-B7323DA53922}" destId="{F961C88C-AF64-4407-A65E-7FCCB3EFEF1C}" srcOrd="0" destOrd="0" presId="urn:microsoft.com/office/officeart/2005/8/layout/arrow2"/>
    <dgm:cxn modelId="{ECEEC750-E32A-4FA0-99C0-3D785312429C}" type="presOf" srcId="{3C54FCC8-36FC-405C-B502-9D6351C99BA5}" destId="{13C5A375-A45E-4901-AE08-436F949D9633}" srcOrd="0" destOrd="0" presId="urn:microsoft.com/office/officeart/2005/8/layout/arrow2"/>
    <dgm:cxn modelId="{99FADB55-F0C1-47F1-AC23-B3C636A82A59}" type="presOf" srcId="{A679567C-60D6-4D14-A46D-CCED7FC7EF72}" destId="{836FB7EC-D996-4FBE-9C04-0AB3661100C3}" srcOrd="0" destOrd="0" presId="urn:microsoft.com/office/officeart/2005/8/layout/arrow2"/>
    <dgm:cxn modelId="{983FC67F-2D1B-410D-8670-9EAE315B8FEA}" srcId="{A679567C-60D6-4D14-A46D-CCED7FC7EF72}" destId="{E31751E5-7483-48C5-843D-9F190034FB5A}" srcOrd="5" destOrd="0" parTransId="{10914B91-A41A-4DA9-A17A-130D7B67F7CE}" sibTransId="{A4DBA0D4-9064-47A5-8290-B5D8CD328A8D}"/>
    <dgm:cxn modelId="{C2AA3E92-4CDF-4570-9DD8-824163B20801}" srcId="{A679567C-60D6-4D14-A46D-CCED7FC7EF72}" destId="{179D667A-F8A4-4376-8370-B780FF4E5EDC}" srcOrd="3" destOrd="0" parTransId="{86CFF349-1046-4BF5-9EA0-B853981D4E10}" sibTransId="{8DC35C57-19E4-44CE-9A6A-B5FA963BD8B7}"/>
    <dgm:cxn modelId="{8FD334A5-382B-488C-A5B9-F65C9CA31811}" srcId="{A679567C-60D6-4D14-A46D-CCED7FC7EF72}" destId="{0F5F5E8D-D7D6-4D49-8A57-B7323DA53922}" srcOrd="1" destOrd="0" parTransId="{DC978EB7-DDC2-4D73-8BC4-8209DED29D3D}" sibTransId="{2E4541FE-6AD6-4A6B-B7ED-0C0F07B943E8}"/>
    <dgm:cxn modelId="{4E264AAC-31D5-449F-BC5B-056F9399B534}" type="presOf" srcId="{2C8FC41A-DF52-41DB-8E4F-02D1E675383A}" destId="{8672A5C4-78FE-4892-A2D7-2F76CB2A9539}" srcOrd="0" destOrd="0" presId="urn:microsoft.com/office/officeart/2005/8/layout/arrow2"/>
    <dgm:cxn modelId="{8BC6A3E6-DB84-41DC-9ABD-6A8DF4741799}" type="presOf" srcId="{A83823EF-9139-4CB0-A9FF-CB07B939B9C5}" destId="{0D5C9B8F-2AAF-401E-9632-509B470516E5}" srcOrd="0" destOrd="0" presId="urn:microsoft.com/office/officeart/2005/8/layout/arrow2"/>
    <dgm:cxn modelId="{01460DF4-644C-40DE-B00E-B675137588ED}" type="presOf" srcId="{179D667A-F8A4-4376-8370-B780FF4E5EDC}" destId="{4E6642CC-B637-4B50-A2CD-4B836CE5F82A}" srcOrd="0" destOrd="0" presId="urn:microsoft.com/office/officeart/2005/8/layout/arrow2"/>
    <dgm:cxn modelId="{D489CE1D-6458-424A-8EE8-FEE411E4C9A8}" type="presParOf" srcId="{836FB7EC-D996-4FBE-9C04-0AB3661100C3}" destId="{89D51F0F-1BC9-493D-A401-862F9552D9B6}" srcOrd="0" destOrd="0" presId="urn:microsoft.com/office/officeart/2005/8/layout/arrow2"/>
    <dgm:cxn modelId="{53BC41CF-B11B-4864-8875-5C1971638CF4}" type="presParOf" srcId="{836FB7EC-D996-4FBE-9C04-0AB3661100C3}" destId="{3EE879D0-AB81-4D31-BA7B-1200998DCA2B}" srcOrd="1" destOrd="0" presId="urn:microsoft.com/office/officeart/2005/8/layout/arrow2"/>
    <dgm:cxn modelId="{17063223-B58E-438B-9D05-F2D0EE83FA82}" type="presParOf" srcId="{3EE879D0-AB81-4D31-BA7B-1200998DCA2B}" destId="{3C33ED9E-05B0-434B-A45F-C29E5A45F5C0}" srcOrd="0" destOrd="0" presId="urn:microsoft.com/office/officeart/2005/8/layout/arrow2"/>
    <dgm:cxn modelId="{DBEEF53D-AF20-478D-AC83-57116AE840C3}" type="presParOf" srcId="{3EE879D0-AB81-4D31-BA7B-1200998DCA2B}" destId="{0D5C9B8F-2AAF-401E-9632-509B470516E5}" srcOrd="1" destOrd="0" presId="urn:microsoft.com/office/officeart/2005/8/layout/arrow2"/>
    <dgm:cxn modelId="{84CAF1CF-7192-4C3B-AA6F-553548A2A0D8}" type="presParOf" srcId="{3EE879D0-AB81-4D31-BA7B-1200998DCA2B}" destId="{A68C1467-B7C2-4A72-8199-68239386F860}" srcOrd="2" destOrd="0" presId="urn:microsoft.com/office/officeart/2005/8/layout/arrow2"/>
    <dgm:cxn modelId="{87D635FE-E1FD-4B48-8C46-D13A7CEA5CFB}" type="presParOf" srcId="{3EE879D0-AB81-4D31-BA7B-1200998DCA2B}" destId="{F961C88C-AF64-4407-A65E-7FCCB3EFEF1C}" srcOrd="3" destOrd="0" presId="urn:microsoft.com/office/officeart/2005/8/layout/arrow2"/>
    <dgm:cxn modelId="{622651EA-B3AF-4FE0-AEF6-5AF5CBC72F2D}" type="presParOf" srcId="{3EE879D0-AB81-4D31-BA7B-1200998DCA2B}" destId="{5EB00F38-29F6-48F4-85A7-20F1BBAA7576}" srcOrd="4" destOrd="0" presId="urn:microsoft.com/office/officeart/2005/8/layout/arrow2"/>
    <dgm:cxn modelId="{B64EAD1D-3B3F-4679-84C2-6E9CAFA2B71A}" type="presParOf" srcId="{3EE879D0-AB81-4D31-BA7B-1200998DCA2B}" destId="{8672A5C4-78FE-4892-A2D7-2F76CB2A9539}" srcOrd="5" destOrd="0" presId="urn:microsoft.com/office/officeart/2005/8/layout/arrow2"/>
    <dgm:cxn modelId="{B9072064-93C4-4FD9-9690-990BEA52EE0B}" type="presParOf" srcId="{3EE879D0-AB81-4D31-BA7B-1200998DCA2B}" destId="{2160280F-9FFF-409D-A776-160B9ACEED93}" srcOrd="6" destOrd="0" presId="urn:microsoft.com/office/officeart/2005/8/layout/arrow2"/>
    <dgm:cxn modelId="{D2F87949-54E8-4226-807C-B8552D00080E}" type="presParOf" srcId="{3EE879D0-AB81-4D31-BA7B-1200998DCA2B}" destId="{4E6642CC-B637-4B50-A2CD-4B836CE5F82A}" srcOrd="7" destOrd="0" presId="urn:microsoft.com/office/officeart/2005/8/layout/arrow2"/>
    <dgm:cxn modelId="{2731C72A-09A5-4626-855E-3421C84CDCAC}" type="presParOf" srcId="{3EE879D0-AB81-4D31-BA7B-1200998DCA2B}" destId="{6B3912B6-F61B-44C2-BA3C-55F8F92635A2}" srcOrd="8" destOrd="0" presId="urn:microsoft.com/office/officeart/2005/8/layout/arrow2"/>
    <dgm:cxn modelId="{01850DAB-552F-4AEE-AF25-17B0D8F32C2E}" type="presParOf" srcId="{3EE879D0-AB81-4D31-BA7B-1200998DCA2B}" destId="{13C5A375-A45E-4901-AE08-436F949D963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D5F12-B407-4775-BE44-FCD235FD3CA2}">
      <dsp:nvSpPr>
        <dsp:cNvPr id="0" name=""/>
        <dsp:cNvSpPr/>
      </dsp:nvSpPr>
      <dsp:spPr>
        <a:xfrm rot="5400000">
          <a:off x="-178309" y="215066"/>
          <a:ext cx="1411003" cy="987702"/>
        </a:xfrm>
        <a:prstGeom prst="chevron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i="1" kern="1200" dirty="0">
              <a:solidFill>
                <a:schemeClr val="tx1"/>
              </a:solidFill>
            </a:rPr>
            <a:t>Point 1</a:t>
          </a:r>
        </a:p>
      </dsp:txBody>
      <dsp:txXfrm rot="-5400000">
        <a:off x="33342" y="497266"/>
        <a:ext cx="987702" cy="423301"/>
      </dsp:txXfrm>
    </dsp:sp>
    <dsp:sp modelId="{4E11113E-2AAD-4703-9CB3-1FE42DD23381}">
      <dsp:nvSpPr>
        <dsp:cNvPr id="0" name=""/>
        <dsp:cNvSpPr/>
      </dsp:nvSpPr>
      <dsp:spPr>
        <a:xfrm rot="5400000">
          <a:off x="4350429" y="-3197808"/>
          <a:ext cx="917152" cy="7375877"/>
        </a:xfrm>
        <a:prstGeom prst="round2SameRect">
          <a:avLst/>
        </a:prstGeom>
        <a:solidFill>
          <a:schemeClr val="bg1">
            <a:lumMod val="75000"/>
            <a:alpha val="57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Section 2(h) of the Contract Act 1950 defines contracts as </a:t>
          </a:r>
          <a:r>
            <a:rPr lang="en-US" sz="1900" i="1" kern="1200" dirty="0">
              <a:solidFill>
                <a:srgbClr val="002060"/>
              </a:solidFill>
            </a:rPr>
            <a:t>‘agreements enforceable by law’</a:t>
          </a:r>
          <a:r>
            <a:rPr lang="en-US" sz="1900" kern="1200" dirty="0"/>
            <a:t>.</a:t>
          </a:r>
          <a:endParaRPr lang="en-AU" sz="1900" kern="1200" dirty="0"/>
        </a:p>
      </dsp:txBody>
      <dsp:txXfrm rot="-5400000">
        <a:off x="1121067" y="76326"/>
        <a:ext cx="7331105" cy="827608"/>
      </dsp:txXfrm>
    </dsp:sp>
    <dsp:sp modelId="{4C5E5C02-261E-4C8C-BA37-8EC65EC8C6C0}">
      <dsp:nvSpPr>
        <dsp:cNvPr id="0" name=""/>
        <dsp:cNvSpPr/>
      </dsp:nvSpPr>
      <dsp:spPr>
        <a:xfrm rot="5400000">
          <a:off x="-178309" y="1481163"/>
          <a:ext cx="1411003" cy="987702"/>
        </a:xfrm>
        <a:prstGeom prst="chevron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i="1" kern="1200" dirty="0">
              <a:solidFill>
                <a:schemeClr val="tx1"/>
              </a:solidFill>
            </a:rPr>
            <a:t>Point 2</a:t>
          </a:r>
        </a:p>
      </dsp:txBody>
      <dsp:txXfrm rot="-5400000">
        <a:off x="33342" y="1763363"/>
        <a:ext cx="987702" cy="423301"/>
      </dsp:txXfrm>
    </dsp:sp>
    <dsp:sp modelId="{B35849E2-804B-40A3-B184-8C4867F0E349}">
      <dsp:nvSpPr>
        <dsp:cNvPr id="0" name=""/>
        <dsp:cNvSpPr/>
      </dsp:nvSpPr>
      <dsp:spPr>
        <a:xfrm rot="5400000">
          <a:off x="4294560" y="-1934670"/>
          <a:ext cx="917152" cy="7345990"/>
        </a:xfrm>
        <a:prstGeom prst="round2SameRect">
          <a:avLst/>
        </a:prstGeom>
        <a:solidFill>
          <a:schemeClr val="bg1">
            <a:lumMod val="75000"/>
            <a:alpha val="57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Agreements are created by the process of </a:t>
          </a:r>
          <a:r>
            <a:rPr lang="en-US" sz="1900" i="1" kern="1200" dirty="0">
              <a:solidFill>
                <a:srgbClr val="002060"/>
              </a:solidFill>
            </a:rPr>
            <a:t>‘offer’</a:t>
          </a:r>
          <a:r>
            <a:rPr lang="en-US" sz="1900" kern="1200" dirty="0"/>
            <a:t> and </a:t>
          </a:r>
          <a:r>
            <a:rPr lang="en-US" sz="1900" i="1" kern="1200" dirty="0">
              <a:solidFill>
                <a:srgbClr val="002060"/>
              </a:solidFill>
            </a:rPr>
            <a:t>‘acceptance’</a:t>
          </a:r>
          <a:r>
            <a:rPr lang="en-US" sz="1900" kern="1200" dirty="0"/>
            <a:t>.</a:t>
          </a:r>
          <a:endParaRPr lang="en-AU" sz="1900" kern="1200" dirty="0"/>
        </a:p>
      </dsp:txBody>
      <dsp:txXfrm rot="-5400000">
        <a:off x="1080141" y="1324521"/>
        <a:ext cx="7301218" cy="827608"/>
      </dsp:txXfrm>
    </dsp:sp>
    <dsp:sp modelId="{16B9AFF2-135C-4EB6-938D-53054AC54BA7}">
      <dsp:nvSpPr>
        <dsp:cNvPr id="0" name=""/>
        <dsp:cNvSpPr/>
      </dsp:nvSpPr>
      <dsp:spPr>
        <a:xfrm rot="5400000">
          <a:off x="-178309" y="2747261"/>
          <a:ext cx="1411003" cy="987702"/>
        </a:xfrm>
        <a:prstGeom prst="chevron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i="1" kern="1200" dirty="0">
              <a:solidFill>
                <a:schemeClr val="tx1"/>
              </a:solidFill>
            </a:rPr>
            <a:t>Point 3</a:t>
          </a:r>
        </a:p>
      </dsp:txBody>
      <dsp:txXfrm rot="-5400000">
        <a:off x="33342" y="3029461"/>
        <a:ext cx="987702" cy="423301"/>
      </dsp:txXfrm>
    </dsp:sp>
    <dsp:sp modelId="{F7876362-2A5E-4014-9060-9B5981C52C0C}">
      <dsp:nvSpPr>
        <dsp:cNvPr id="0" name=""/>
        <dsp:cNvSpPr/>
      </dsp:nvSpPr>
      <dsp:spPr>
        <a:xfrm rot="5400000">
          <a:off x="4317088" y="-665291"/>
          <a:ext cx="917152" cy="7318957"/>
        </a:xfrm>
        <a:prstGeom prst="round2SameRect">
          <a:avLst/>
        </a:prstGeom>
        <a:solidFill>
          <a:schemeClr val="bg1">
            <a:lumMod val="75000"/>
            <a:alpha val="57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Section 2(e)</a:t>
          </a:r>
          <a:r>
            <a:rPr lang="en-US" sz="1900" kern="1200" dirty="0"/>
            <a:t> of the Contract Act 1950 provides that </a:t>
          </a:r>
          <a:r>
            <a:rPr lang="en-US" sz="1900" i="1" kern="1200" dirty="0">
              <a:solidFill>
                <a:srgbClr val="002060"/>
              </a:solidFill>
            </a:rPr>
            <a:t>‘every promise and every set of promises, forming the consideration for each other, is an agreement’</a:t>
          </a:r>
          <a:r>
            <a:rPr lang="en-US" sz="1900" i="1" kern="1200" dirty="0"/>
            <a:t>.</a:t>
          </a:r>
          <a:r>
            <a:rPr lang="en-US" sz="1900" kern="1200" dirty="0"/>
            <a:t> </a:t>
          </a:r>
          <a:endParaRPr lang="en-AU" sz="1900" kern="1200" dirty="0"/>
        </a:p>
      </dsp:txBody>
      <dsp:txXfrm rot="-5400000">
        <a:off x="1116186" y="2580383"/>
        <a:ext cx="7274185" cy="827608"/>
      </dsp:txXfrm>
    </dsp:sp>
    <dsp:sp modelId="{8505BE70-6813-4644-B867-C29402793EAD}">
      <dsp:nvSpPr>
        <dsp:cNvPr id="0" name=""/>
        <dsp:cNvSpPr/>
      </dsp:nvSpPr>
      <dsp:spPr>
        <a:xfrm rot="5400000">
          <a:off x="-178309" y="4013359"/>
          <a:ext cx="1411003" cy="987702"/>
        </a:xfrm>
        <a:prstGeom prst="chevron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i="1" kern="1200" dirty="0">
              <a:solidFill>
                <a:schemeClr val="tx1"/>
              </a:solidFill>
            </a:rPr>
            <a:t>Point 4</a:t>
          </a:r>
        </a:p>
      </dsp:txBody>
      <dsp:txXfrm rot="-5400000">
        <a:off x="33342" y="4295559"/>
        <a:ext cx="987702" cy="423301"/>
      </dsp:txXfrm>
    </dsp:sp>
    <dsp:sp modelId="{7F0D5786-7CF0-47B0-B613-004D48798D8B}">
      <dsp:nvSpPr>
        <dsp:cNvPr id="0" name=""/>
        <dsp:cNvSpPr/>
      </dsp:nvSpPr>
      <dsp:spPr>
        <a:xfrm rot="5400000">
          <a:off x="4289228" y="592621"/>
          <a:ext cx="917152" cy="7335327"/>
        </a:xfrm>
        <a:prstGeom prst="round2SameRect">
          <a:avLst/>
        </a:prstGeom>
        <a:solidFill>
          <a:schemeClr val="bg1">
            <a:lumMod val="75000"/>
            <a:alpha val="57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Thus, generally, all contracts are agreements, but not all agreements are contracts.</a:t>
          </a:r>
          <a:endParaRPr lang="en-US" sz="1900" kern="1200" dirty="0"/>
        </a:p>
      </dsp:txBody>
      <dsp:txXfrm rot="-5400000">
        <a:off x="1080141" y="3846480"/>
        <a:ext cx="7290555" cy="82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B2CD-1EDE-4408-A2B9-D0F8483475E3}">
      <dsp:nvSpPr>
        <dsp:cNvPr id="0" name=""/>
        <dsp:cNvSpPr/>
      </dsp:nvSpPr>
      <dsp:spPr>
        <a:xfrm>
          <a:off x="0" y="555075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99109A-EA24-4771-BA40-A0F663E5B774}">
      <dsp:nvSpPr>
        <dsp:cNvPr id="0" name=""/>
        <dsp:cNvSpPr/>
      </dsp:nvSpPr>
      <dsp:spPr>
        <a:xfrm>
          <a:off x="362536" y="378073"/>
          <a:ext cx="6388241" cy="399096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TAWARAN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2(a)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382018" y="397555"/>
        <a:ext cx="6349277" cy="360132"/>
      </dsp:txXfrm>
    </dsp:sp>
    <dsp:sp modelId="{E5F8C69F-566B-4EF8-BD3F-6E2951A9246C}">
      <dsp:nvSpPr>
        <dsp:cNvPr id="0" name=""/>
        <dsp:cNvSpPr/>
      </dsp:nvSpPr>
      <dsp:spPr>
        <a:xfrm>
          <a:off x="0" y="1207611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A2B7D6-CBF1-47C0-9395-96E50F4C85EB}">
      <dsp:nvSpPr>
        <dsp:cNvPr id="0" name=""/>
        <dsp:cNvSpPr/>
      </dsp:nvSpPr>
      <dsp:spPr>
        <a:xfrm>
          <a:off x="362536" y="1030609"/>
          <a:ext cx="6388241" cy="399096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PENERIMAAN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2(b)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382018" y="1050091"/>
        <a:ext cx="6349277" cy="360132"/>
      </dsp:txXfrm>
    </dsp:sp>
    <dsp:sp modelId="{7A942063-9385-4C49-A2AE-6F4EEC2E28D4}">
      <dsp:nvSpPr>
        <dsp:cNvPr id="0" name=""/>
        <dsp:cNvSpPr/>
      </dsp:nvSpPr>
      <dsp:spPr>
        <a:xfrm>
          <a:off x="0" y="1860148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52AE28-2FD7-411C-819A-F1764741BE75}">
      <dsp:nvSpPr>
        <dsp:cNvPr id="0" name=""/>
        <dsp:cNvSpPr/>
      </dsp:nvSpPr>
      <dsp:spPr>
        <a:xfrm>
          <a:off x="362536" y="1683146"/>
          <a:ext cx="6388241" cy="399096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BALASAN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2(d)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382018" y="1702628"/>
        <a:ext cx="6349277" cy="360132"/>
      </dsp:txXfrm>
    </dsp:sp>
    <dsp:sp modelId="{155C2FD2-B7C5-438B-BE0B-AD2D80612496}">
      <dsp:nvSpPr>
        <dsp:cNvPr id="0" name=""/>
        <dsp:cNvSpPr/>
      </dsp:nvSpPr>
      <dsp:spPr>
        <a:xfrm>
          <a:off x="0" y="2585908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7D32C5-7EFC-4065-A95D-7F7247A5AF80}">
      <dsp:nvSpPr>
        <dsp:cNvPr id="0" name=""/>
        <dsp:cNvSpPr/>
      </dsp:nvSpPr>
      <dsp:spPr>
        <a:xfrm>
          <a:off x="381581" y="2349748"/>
          <a:ext cx="6407419" cy="472320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NIAT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2(h)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404638" y="2372805"/>
        <a:ext cx="6361305" cy="426206"/>
      </dsp:txXfrm>
    </dsp:sp>
    <dsp:sp modelId="{43FE5A8F-35B1-4555-9337-56EE62304A5F}">
      <dsp:nvSpPr>
        <dsp:cNvPr id="0" name=""/>
        <dsp:cNvSpPr/>
      </dsp:nvSpPr>
      <dsp:spPr>
        <a:xfrm>
          <a:off x="0" y="3238444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C1CAB-05D5-47C6-9A25-71C31B210EA8}">
      <dsp:nvSpPr>
        <dsp:cNvPr id="0" name=""/>
        <dsp:cNvSpPr/>
      </dsp:nvSpPr>
      <dsp:spPr>
        <a:xfrm>
          <a:off x="362536" y="3061442"/>
          <a:ext cx="6388241" cy="399096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KETENTUAN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30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382018" y="3080924"/>
        <a:ext cx="6349277" cy="360132"/>
      </dsp:txXfrm>
    </dsp:sp>
    <dsp:sp modelId="{D092C006-06C3-4509-A8C6-69C832EC6A5D}">
      <dsp:nvSpPr>
        <dsp:cNvPr id="0" name=""/>
        <dsp:cNvSpPr/>
      </dsp:nvSpPr>
      <dsp:spPr>
        <a:xfrm>
          <a:off x="0" y="3890980"/>
          <a:ext cx="76316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DC736-E07B-4828-AECD-B01BBB38C4FD}">
      <dsp:nvSpPr>
        <dsp:cNvPr id="0" name=""/>
        <dsp:cNvSpPr/>
      </dsp:nvSpPr>
      <dsp:spPr>
        <a:xfrm>
          <a:off x="381581" y="3728044"/>
          <a:ext cx="6388241" cy="399096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1920" tIns="0" rIns="201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KEUPAYAAN –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Seksyen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11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Akta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Century Gothic" pitchFamily="34" charset="0"/>
            </a:rPr>
            <a:t>Kontrak</a:t>
          </a: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 1950</a:t>
          </a:r>
        </a:p>
      </dsp:txBody>
      <dsp:txXfrm>
        <a:off x="401063" y="3747526"/>
        <a:ext cx="6349277" cy="36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1F0F-1BC9-493D-A401-862F9552D9B6}">
      <dsp:nvSpPr>
        <dsp:cNvPr id="0" name=""/>
        <dsp:cNvSpPr/>
      </dsp:nvSpPr>
      <dsp:spPr>
        <a:xfrm>
          <a:off x="214048" y="107378"/>
          <a:ext cx="8015566" cy="43937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3ED9E-05B0-434B-A45F-C29E5A45F5C0}">
      <dsp:nvSpPr>
        <dsp:cNvPr id="0" name=""/>
        <dsp:cNvSpPr/>
      </dsp:nvSpPr>
      <dsp:spPr>
        <a:xfrm>
          <a:off x="360040" y="3906760"/>
          <a:ext cx="169593" cy="169593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C9B8F-2AAF-401E-9632-509B470516E5}">
      <dsp:nvSpPr>
        <dsp:cNvPr id="0" name=""/>
        <dsp:cNvSpPr/>
      </dsp:nvSpPr>
      <dsp:spPr>
        <a:xfrm>
          <a:off x="534819" y="3961170"/>
          <a:ext cx="1350399" cy="18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6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Surat </a:t>
          </a:r>
          <a:r>
            <a:rPr lang="en-AU" sz="1200" kern="1200" dirty="0" err="1"/>
            <a:t>Setuju</a:t>
          </a:r>
          <a:r>
            <a:rPr lang="en-AU" sz="1200" kern="1200" dirty="0"/>
            <a:t> </a:t>
          </a:r>
          <a:r>
            <a:rPr lang="en-AU" sz="1200" kern="1200" dirty="0" err="1"/>
            <a:t>Terima</a:t>
          </a:r>
          <a:r>
            <a:rPr lang="en-AU" sz="1200" kern="1200" dirty="0"/>
            <a:t> </a:t>
          </a:r>
        </a:p>
      </dsp:txBody>
      <dsp:txXfrm>
        <a:off x="534819" y="3961170"/>
        <a:ext cx="1350399" cy="188643"/>
      </dsp:txXfrm>
    </dsp:sp>
    <dsp:sp modelId="{A68C1467-B7C2-4A72-8199-68239386F860}">
      <dsp:nvSpPr>
        <dsp:cNvPr id="0" name=""/>
        <dsp:cNvSpPr/>
      </dsp:nvSpPr>
      <dsp:spPr>
        <a:xfrm>
          <a:off x="412550" y="2527037"/>
          <a:ext cx="265450" cy="265450"/>
        </a:xfrm>
        <a:prstGeom prst="ellipse">
          <a:avLst/>
        </a:prstGeom>
        <a:solidFill>
          <a:schemeClr val="accent4">
            <a:shade val="50000"/>
            <a:hueOff val="-289588"/>
            <a:satOff val="-3978"/>
            <a:lumOff val="186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1C88C-AF64-4407-A65E-7FCCB3EFEF1C}">
      <dsp:nvSpPr>
        <dsp:cNvPr id="0" name=""/>
        <dsp:cNvSpPr/>
      </dsp:nvSpPr>
      <dsp:spPr>
        <a:xfrm>
          <a:off x="1008115" y="3324206"/>
          <a:ext cx="1224020" cy="128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1008115" y="3324206"/>
        <a:ext cx="1224020" cy="1284305"/>
      </dsp:txXfrm>
    </dsp:sp>
    <dsp:sp modelId="{5EB00F38-29F6-48F4-85A7-20F1BBAA7576}">
      <dsp:nvSpPr>
        <dsp:cNvPr id="0" name=""/>
        <dsp:cNvSpPr/>
      </dsp:nvSpPr>
      <dsp:spPr>
        <a:xfrm>
          <a:off x="1656184" y="2466601"/>
          <a:ext cx="353933" cy="353933"/>
        </a:xfrm>
        <a:prstGeom prst="ellipse">
          <a:avLst/>
        </a:prstGeom>
        <a:solidFill>
          <a:schemeClr val="accent4">
            <a:shade val="50000"/>
            <a:hueOff val="-579176"/>
            <a:satOff val="-7956"/>
            <a:lumOff val="373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A5C4-78FE-4892-A2D7-2F76CB2A9539}">
      <dsp:nvSpPr>
        <dsp:cNvPr id="0" name=""/>
        <dsp:cNvSpPr/>
      </dsp:nvSpPr>
      <dsp:spPr>
        <a:xfrm>
          <a:off x="1872208" y="2610611"/>
          <a:ext cx="1888422" cy="161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4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1872208" y="2610611"/>
        <a:ext cx="1888422" cy="1619024"/>
      </dsp:txXfrm>
    </dsp:sp>
    <dsp:sp modelId="{2160280F-9FFF-409D-A776-160B9ACEED93}">
      <dsp:nvSpPr>
        <dsp:cNvPr id="0" name=""/>
        <dsp:cNvSpPr/>
      </dsp:nvSpPr>
      <dsp:spPr>
        <a:xfrm>
          <a:off x="2390259" y="1999930"/>
          <a:ext cx="457164" cy="457164"/>
        </a:xfrm>
        <a:prstGeom prst="ellipse">
          <a:avLst/>
        </a:prstGeom>
        <a:solidFill>
          <a:schemeClr val="accent4">
            <a:shade val="50000"/>
            <a:hueOff val="-579176"/>
            <a:satOff val="-7956"/>
            <a:lumOff val="373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642CC-B637-4B50-A2CD-4B836CE5F82A}">
      <dsp:nvSpPr>
        <dsp:cNvPr id="0" name=""/>
        <dsp:cNvSpPr/>
      </dsp:nvSpPr>
      <dsp:spPr>
        <a:xfrm>
          <a:off x="2837722" y="2052634"/>
          <a:ext cx="1672027" cy="48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4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Certificate of Practical </a:t>
          </a:r>
          <a:r>
            <a:rPr lang="en-AU" sz="1200" kern="1200" dirty="0" err="1"/>
            <a:t>Completon</a:t>
          </a:r>
          <a:r>
            <a:rPr lang="en-AU" sz="1200" kern="1200" dirty="0"/>
            <a:t> , 50% WJP/Bon </a:t>
          </a:r>
          <a:r>
            <a:rPr lang="en-AU" sz="1200" kern="1200" dirty="0" err="1"/>
            <a:t>boleh</a:t>
          </a:r>
          <a:r>
            <a:rPr lang="en-AU" sz="1200" kern="1200" dirty="0"/>
            <a:t> </a:t>
          </a:r>
          <a:r>
            <a:rPr lang="en-AU" sz="1200" kern="1200" dirty="0" err="1"/>
            <a:t>dilepaskan</a:t>
          </a:r>
          <a:endParaRPr lang="en-AU" sz="1200" kern="1200" dirty="0"/>
        </a:p>
      </dsp:txBody>
      <dsp:txXfrm>
        <a:off x="2837722" y="2052634"/>
        <a:ext cx="1672027" cy="481496"/>
      </dsp:txXfrm>
    </dsp:sp>
    <dsp:sp modelId="{6B3912B6-F61B-44C2-BA3C-55F8F92635A2}">
      <dsp:nvSpPr>
        <dsp:cNvPr id="0" name=""/>
        <dsp:cNvSpPr/>
      </dsp:nvSpPr>
      <dsp:spPr>
        <a:xfrm>
          <a:off x="4328862" y="896356"/>
          <a:ext cx="582515" cy="582515"/>
        </a:xfrm>
        <a:prstGeom prst="ellipse">
          <a:avLst/>
        </a:prstGeom>
        <a:solidFill>
          <a:schemeClr val="accent4">
            <a:shade val="50000"/>
            <a:hueOff val="-289588"/>
            <a:satOff val="-3978"/>
            <a:lumOff val="186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5A375-A45E-4901-AE08-436F949D9633}">
      <dsp:nvSpPr>
        <dsp:cNvPr id="0" name=""/>
        <dsp:cNvSpPr/>
      </dsp:nvSpPr>
      <dsp:spPr>
        <a:xfrm>
          <a:off x="4818490" y="1045748"/>
          <a:ext cx="1474723" cy="95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6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 err="1"/>
            <a:t>Jadual</a:t>
          </a:r>
          <a:r>
            <a:rPr lang="en-AU" sz="1200" kern="1200" dirty="0"/>
            <a:t> </a:t>
          </a:r>
          <a:r>
            <a:rPr lang="en-AU" sz="1200" kern="1200" dirty="0" err="1"/>
            <a:t>Kecacatan</a:t>
          </a:r>
          <a:r>
            <a:rPr lang="en-AU" sz="1200" kern="1200" dirty="0"/>
            <a:t> </a:t>
          </a:r>
          <a:r>
            <a:rPr lang="en-AU" sz="1200" kern="1200" dirty="0" err="1"/>
            <a:t>terakhir</a:t>
          </a:r>
          <a:r>
            <a:rPr lang="en-AU" sz="1200" kern="1200" dirty="0"/>
            <a:t>, </a:t>
          </a:r>
          <a:r>
            <a:rPr lang="en-AU" sz="1200" kern="1200" dirty="0" err="1"/>
            <a:t>Tidak</a:t>
          </a:r>
          <a:r>
            <a:rPr lang="en-AU" sz="1200" kern="1200" dirty="0"/>
            <a:t> </a:t>
          </a:r>
          <a:r>
            <a:rPr lang="en-AU" sz="1200" kern="1200" dirty="0" err="1"/>
            <a:t>lewat</a:t>
          </a:r>
          <a:r>
            <a:rPr lang="en-AU" sz="1200" kern="1200" dirty="0"/>
            <a:t> </a:t>
          </a:r>
          <a:r>
            <a:rPr lang="en-AU" sz="1200" kern="1200" dirty="0" err="1"/>
            <a:t>daripada</a:t>
          </a:r>
          <a:r>
            <a:rPr lang="en-AU" sz="1200" kern="1200" dirty="0"/>
            <a:t> 14 </a:t>
          </a:r>
          <a:r>
            <a:rPr lang="en-AU" sz="1200" kern="1200" dirty="0" err="1"/>
            <a:t>hari</a:t>
          </a:r>
          <a:r>
            <a:rPr lang="en-AU" sz="1200" kern="1200" dirty="0"/>
            <a:t>, </a:t>
          </a:r>
          <a:r>
            <a:rPr lang="en-AU" sz="1200" kern="1200" dirty="0" err="1"/>
            <a:t>selepas</a:t>
          </a:r>
          <a:r>
            <a:rPr lang="en-AU" sz="1200" kern="1200" dirty="0"/>
            <a:t> </a:t>
          </a:r>
          <a:r>
            <a:rPr lang="en-AU" sz="1200" kern="1200" dirty="0" err="1"/>
            <a:t>tamat</a:t>
          </a:r>
          <a:r>
            <a:rPr lang="en-AU" sz="1200" kern="1200" dirty="0"/>
            <a:t> DLP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4818490" y="1045748"/>
        <a:ext cx="1474723" cy="95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C71B-9AB3-415C-B12F-328B41FE29F3}" type="datetimeFigureOut">
              <a:rPr lang="en-AU" smtClean="0"/>
              <a:t>7/01/2021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C900-8CC8-44A3-8B15-7899EB3D57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83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995D-8AA2-41FC-BA3A-D22F0EAFEECF}" type="datetimeFigureOut">
              <a:rPr lang="en-AU" smtClean="0"/>
              <a:t>7/01/2021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95D2B-018F-4077-B273-870B76D502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77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D80-3F98-4D59-8A30-37A6EE56AD36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6692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82833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3543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5505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0638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3334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5288-54CF-4595-A619-B8B5FD9E712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3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6428-280E-4F82-8BAB-CBACB9ACA1C4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6429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7AF7-E178-40A8-9297-954504BFDAC4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99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3FA-E247-40A5-B960-25024A7927A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138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4AB-21DA-4634-A1DF-2A13E29ADE9D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05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16DA-D347-45A6-ABC0-F36346477055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6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4909-1012-435D-B958-FFC0AEFD6A5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03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EA09-B6D9-47CA-B624-E092B0394BE9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48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50E8-9605-4019-87A0-0933D2D7ED65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529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5D42-AD3C-4027-AB15-4EAA6A7B9254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08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F7A9-F17A-425A-8943-26399A1419CA}" type="datetime1">
              <a:rPr lang="en-AU" smtClean="0"/>
              <a:t>7/01/2021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31B624-48C8-4A67-94E0-D33B6A1F86E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91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252F89F-F70D-457A-91BB-0AF476C1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1000"/>
          </a:blip>
          <a:srcRect/>
          <a:stretch>
            <a:fillRect/>
          </a:stretch>
        </p:blipFill>
        <p:spPr bwMode="auto">
          <a:xfrm>
            <a:off x="4572000" y="304800"/>
            <a:ext cx="4343400" cy="334022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7B504B0-8B19-4AD2-8597-A3CDCD6156CF}"/>
              </a:ext>
            </a:extLst>
          </p:cNvPr>
          <p:cNvSpPr/>
          <p:nvPr/>
        </p:nvSpPr>
        <p:spPr>
          <a:xfrm>
            <a:off x="4343400" y="304800"/>
            <a:ext cx="4572000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B097A2-1C16-4CE8-982A-2F0AEDABEC11}"/>
              </a:ext>
            </a:extLst>
          </p:cNvPr>
          <p:cNvSpPr/>
          <p:nvPr/>
        </p:nvSpPr>
        <p:spPr>
          <a:xfrm>
            <a:off x="304800" y="3772928"/>
            <a:ext cx="8610600" cy="1945528"/>
          </a:xfrm>
          <a:prstGeom prst="rect">
            <a:avLst/>
          </a:prstGeom>
          <a:solidFill>
            <a:schemeClr val="accent4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                                  </a:t>
            </a:r>
            <a:endParaRPr lang="ms-MY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63F847-3FF8-46C3-B71E-1A5B7584D8AB}"/>
              </a:ext>
            </a:extLst>
          </p:cNvPr>
          <p:cNvSpPr txBox="1"/>
          <p:nvPr/>
        </p:nvSpPr>
        <p:spPr>
          <a:xfrm>
            <a:off x="4800600" y="351812"/>
            <a:ext cx="3886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16BFA7EA-72B3-409C-9FC5-31986EC2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ms-MY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AAF553-A8A1-45A7-B3E1-B532D6AF69BC}"/>
              </a:ext>
            </a:extLst>
          </p:cNvPr>
          <p:cNvSpPr txBox="1"/>
          <p:nvPr/>
        </p:nvSpPr>
        <p:spPr>
          <a:xfrm>
            <a:off x="1485900" y="3823104"/>
            <a:ext cx="624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Sr MOHAMMAD HARITH BIN MOHD YUNOS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Registered Professional QS (PQS)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Member of Royal Institution of Surveyors Malaysia (MRISM)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Member of Board Quantity Surveyors Malaysia (BQSM)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BSc (Hons)Quantity Surveying (UM)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MSc Construction Contract Management (UTM)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Certified Project Manager  - JKR Competency (Qualified Project Practitioner)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Certified Contract Manager  - JKR Competency</a:t>
            </a:r>
          </a:p>
          <a:p>
            <a:pPr algn="ctr">
              <a:defRPr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053AF-B0CB-4470-808A-4E7574CB8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8610600" cy="33402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EC4EB-1CCA-4D52-BEF6-174DEA11C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718456"/>
            <a:ext cx="1714924" cy="10917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A3EE9C-32C4-40B1-8D87-CB27E0AFDBB9}"/>
              </a:ext>
            </a:extLst>
          </p:cNvPr>
          <p:cNvSpPr/>
          <p:nvPr/>
        </p:nvSpPr>
        <p:spPr>
          <a:xfrm>
            <a:off x="3048212" y="5527987"/>
            <a:ext cx="5257588" cy="1159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                                  </a:t>
            </a:r>
            <a:endParaRPr lang="ms-MY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B250F-88A8-4D91-97A6-614EF5DCEEB6}"/>
              </a:ext>
            </a:extLst>
          </p:cNvPr>
          <p:cNvSpPr txBox="1"/>
          <p:nvPr/>
        </p:nvSpPr>
        <p:spPr>
          <a:xfrm>
            <a:off x="3048000" y="5846359"/>
            <a:ext cx="5638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CAWANGAN KERJA BANGUNAN AM 1 (CKBA1)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JABATAN KERJA RAYA MALAYSIA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7B769-3F63-4CCD-B629-B3683F15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10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1F5B-CA36-4401-A5C8-D747D480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36524"/>
            <a:ext cx="9043987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655F6-FCCA-4CAE-9702-D9B3A995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11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93BD1-157F-4511-AC12-AFA2FFF7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144000" cy="68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CFFDD-3C41-4694-A9CC-17880B79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12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FCB93-12BD-4B36-BCC4-5C44055A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467"/>
            <a:ext cx="925252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93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B1225-EEFF-469B-8541-1C4B3DF3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13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ACA78-6B86-4B03-925E-8C204D6F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136"/>
            <a:ext cx="9252520" cy="53697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1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32132-7511-48B1-83B2-A823FB9C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14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0B02E-F3EA-44EB-BE46-95A40CDB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899"/>
            <a:ext cx="9252520" cy="5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BFAE9A-86B2-4606-9936-61117D1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15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187C9-AC56-44A0-8FAA-43AE030F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326"/>
            <a:ext cx="9144000" cy="51453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56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6B4A09-B63C-422A-9CC1-429815A9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z="1050"/>
              <a:pPr>
                <a:spcAft>
                  <a:spcPts val="600"/>
                </a:spcAft>
              </a:pPr>
              <a:t>16</a:t>
            </a:fld>
            <a:endParaRPr lang="en-AU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6A351-6150-4B5A-A97B-4DEA64DF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1287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A66DA-33EC-4B0F-BA9C-8516D59A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17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87661-C9D9-4540-8D85-CDC2AD87E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62135"/>
            <a:ext cx="8424936" cy="51533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5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19FDF-D34C-4BA4-A016-4B1A2565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18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140EE-E758-4630-9728-435BB361F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0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4554B-891E-4CFA-BF3A-FE053F48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19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3860D-265C-46CB-8E7F-A0156314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43467"/>
            <a:ext cx="856895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56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7D985-ECF6-4663-8C72-E8F1428D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2</a:t>
            </a:fld>
            <a:endParaRPr lang="en-AU" dirty="0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5EEF4943-EBD5-47BF-B522-A4987F8D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682"/>
            <a:ext cx="7920880" cy="574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AFB9E-CBDA-4ED1-B578-B2DBDAEC7DAD}"/>
              </a:ext>
            </a:extLst>
          </p:cNvPr>
          <p:cNvSpPr txBox="1"/>
          <p:nvPr/>
        </p:nvSpPr>
        <p:spPr>
          <a:xfrm>
            <a:off x="5004048" y="2060848"/>
            <a:ext cx="30650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48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AKTA KONTRAK</a:t>
            </a:r>
          </a:p>
        </p:txBody>
      </p:sp>
    </p:spTree>
    <p:extLst>
      <p:ext uri="{BB962C8B-B14F-4D97-AF65-F5344CB8AC3E}">
        <p14:creationId xmlns:p14="http://schemas.microsoft.com/office/powerpoint/2010/main" val="13501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191A7-B103-449F-B7EE-29E17A01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20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421A9-5E14-40FF-ADEA-E1500D96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5529"/>
            <a:ext cx="8712968" cy="61669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27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19B85-ECFA-46B1-BA73-6A75215F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21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CAD0E-6623-41BE-A636-5EAE908F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58DE64-D1CE-45CA-A245-109FC320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22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27770-4689-4CED-9D4C-8440311D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6524"/>
            <a:ext cx="8928992" cy="65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4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64C30-BD52-4C77-95F0-B9638099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23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691F5-A402-4690-8066-77A168BE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3730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28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41F3E-8E7D-4632-A363-0B77CF73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FBCDF-E782-46C2-9F22-6B1B4D54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5528"/>
            <a:ext cx="8712967" cy="63759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96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14097-00D6-4AC0-8955-A533620F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25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2CB87-4428-41E9-97FF-7CE12ACC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43467"/>
            <a:ext cx="8568952" cy="5809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95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7AE28-781D-42E0-83A2-6BC44FA4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26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BD9B7-8E3C-4192-A2B0-75FBA6E8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43467"/>
            <a:ext cx="8712968" cy="59538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5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8CA52-B539-4E08-B14F-26716C10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27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C552C-071C-437F-8633-816E8FD1F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3467"/>
            <a:ext cx="8712968" cy="6078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27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2309D-7B59-40B7-8698-3B8FD53E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28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2E7A9-6AB0-4013-A5FB-1535CFE2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78087"/>
            <a:ext cx="8553896" cy="51417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934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951DA-0657-4D5B-BDD5-6E73378D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29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A2365-220E-46EE-80DD-415A2AFF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43467"/>
            <a:ext cx="8568951" cy="5809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0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3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rgbClr val="66CCFF">
              <a:alpha val="58824"/>
            </a:srgbClr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AU" sz="4900" dirty="0"/>
            </a:br>
            <a:r>
              <a:rPr lang="en-AU" sz="4900" dirty="0"/>
              <a:t>              AKTA KONTRAK 1950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2215309"/>
              </p:ext>
            </p:extLst>
          </p:nvPr>
        </p:nvGraphicFramePr>
        <p:xfrm>
          <a:off x="323528" y="1597248"/>
          <a:ext cx="8496944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4FE83E3-9354-47CB-B233-3DBF1D050A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15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BC80D-A7CB-42F8-92D5-0D514023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30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27173-F16C-47FA-8434-67E5F665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3524"/>
            <a:ext cx="8712968" cy="5485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81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4254A-2738-40FD-9342-3587C15A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31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1453-9095-44CA-8FD5-5FF72E69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99927-52E8-4058-92DB-240261A7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32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F4F20-C475-4CF6-B835-4310E142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73524"/>
            <a:ext cx="8481888" cy="57082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79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F7A0B-9833-416D-A850-F5A6F8EC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33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09CD1-DB8B-456C-A302-3D10980D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3525"/>
            <a:ext cx="8640960" cy="5879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2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D37D7-8552-4A04-95F7-98ABB802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34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78935-A960-4FEA-A2C3-B3F426D48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3524"/>
            <a:ext cx="8640960" cy="58796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9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322F1-426F-404F-A293-258EB580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 smtClean="0"/>
              <a:pPr>
                <a:spcAft>
                  <a:spcPts val="600"/>
                </a:spcAft>
              </a:pPr>
              <a:t>35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6EA00-DB0B-4224-B7A0-BBEEBE7B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3524"/>
            <a:ext cx="8784976" cy="58796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Kontrak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terbentuk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apabila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elemen-elemen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berikut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3600" b="1" dirty="0" err="1">
                <a:solidFill>
                  <a:schemeClr val="tx2">
                    <a:lumMod val="75000"/>
                  </a:schemeClr>
                </a:solidFill>
              </a:rPr>
              <a:t>dipenuhi</a:t>
            </a:r>
            <a:r>
              <a:rPr lang="en-A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b="1" dirty="0">
                <a:solidFill>
                  <a:schemeClr val="tx2">
                    <a:lumMod val="75000"/>
                  </a:schemeClr>
                </a:solidFill>
              </a:rPr>
              <a:t>:-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4</a:t>
            </a:fld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58075"/>
              </p:ext>
            </p:extLst>
          </p:nvPr>
        </p:nvGraphicFramePr>
        <p:xfrm>
          <a:off x="756791" y="1767016"/>
          <a:ext cx="7631633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36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w to Bridge Your Team’s Skill G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39752"/>
            <a:ext cx="4892680" cy="36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464496" cy="41044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AU" sz="2000" dirty="0" err="1"/>
              <a:t>Definisi</a:t>
            </a:r>
            <a:r>
              <a:rPr lang="en-AU" sz="2000" dirty="0"/>
              <a:t> : Surat </a:t>
            </a:r>
            <a:r>
              <a:rPr lang="en-AU" sz="2000" dirty="0" err="1"/>
              <a:t>rasmi</a:t>
            </a:r>
            <a:r>
              <a:rPr lang="en-AU" sz="2000" dirty="0"/>
              <a:t> </a:t>
            </a:r>
            <a:r>
              <a:rPr lang="en-AU" sz="2000" dirty="0" err="1"/>
              <a:t>memaklumkan</a:t>
            </a:r>
            <a:r>
              <a:rPr lang="en-AU" sz="2000" dirty="0"/>
              <a:t> </a:t>
            </a:r>
            <a:r>
              <a:rPr lang="en-AU" sz="2000" dirty="0" err="1"/>
              <a:t>penerimaan</a:t>
            </a:r>
            <a:r>
              <a:rPr lang="en-AU" sz="2000" dirty="0"/>
              <a:t> </a:t>
            </a:r>
            <a:r>
              <a:rPr lang="en-AU" sz="2000" dirty="0" err="1"/>
              <a:t>tanpa</a:t>
            </a:r>
            <a:r>
              <a:rPr lang="en-AU" sz="2000" dirty="0"/>
              <a:t> </a:t>
            </a:r>
            <a:r>
              <a:rPr lang="en-AU" sz="2000" dirty="0" err="1"/>
              <a:t>syarat</a:t>
            </a:r>
            <a:r>
              <a:rPr lang="en-AU" sz="2000" dirty="0"/>
              <a:t> </a:t>
            </a:r>
            <a:r>
              <a:rPr lang="en-AU" sz="2000" dirty="0" err="1"/>
              <a:t>daripada</a:t>
            </a:r>
            <a:r>
              <a:rPr lang="en-AU" sz="2000" dirty="0"/>
              <a:t> </a:t>
            </a:r>
            <a:r>
              <a:rPr lang="en-AU" sz="2000" dirty="0" err="1"/>
              <a:t>kerajaan</a:t>
            </a:r>
            <a:r>
              <a:rPr lang="en-AU" sz="2000" dirty="0"/>
              <a:t> </a:t>
            </a:r>
            <a:r>
              <a:rPr lang="en-AU" sz="2000" dirty="0" err="1"/>
              <a:t>ke</a:t>
            </a:r>
            <a:r>
              <a:rPr lang="en-AU" sz="2000" dirty="0"/>
              <a:t> </a:t>
            </a:r>
            <a:r>
              <a:rPr lang="en-AU" sz="2000" dirty="0" err="1"/>
              <a:t>atas</a:t>
            </a:r>
            <a:r>
              <a:rPr lang="en-AU" sz="2000" dirty="0"/>
              <a:t> </a:t>
            </a:r>
            <a:r>
              <a:rPr lang="en-AU" sz="2000" dirty="0" err="1"/>
              <a:t>tawaran</a:t>
            </a:r>
            <a:r>
              <a:rPr lang="en-AU" sz="2000" dirty="0"/>
              <a:t> </a:t>
            </a:r>
            <a:r>
              <a:rPr lang="en-AU" sz="2000" dirty="0" err="1"/>
              <a:t>syarikat</a:t>
            </a:r>
            <a:r>
              <a:rPr lang="en-AU" sz="2000" dirty="0"/>
              <a:t>. </a:t>
            </a:r>
            <a:r>
              <a:rPr lang="en-AU" sz="1300" i="1" dirty="0"/>
              <a:t>(PK 4.2) </a:t>
            </a:r>
          </a:p>
          <a:p>
            <a:pPr marL="0" indent="0" algn="just">
              <a:buNone/>
            </a:pPr>
            <a:endParaRPr lang="en-AU" sz="2000" dirty="0"/>
          </a:p>
          <a:p>
            <a:pPr algn="just"/>
            <a:r>
              <a:rPr lang="en-AU" sz="2000" dirty="0"/>
              <a:t>SST </a:t>
            </a:r>
            <a:r>
              <a:rPr lang="en-AU" sz="2000" dirty="0" err="1"/>
              <a:t>hendaklah</a:t>
            </a:r>
            <a:r>
              <a:rPr lang="en-AU" sz="2000" dirty="0"/>
              <a:t> </a:t>
            </a:r>
            <a:r>
              <a:rPr lang="en-AU" sz="2000" dirty="0" err="1"/>
              <a:t>dikeluarkan</a:t>
            </a:r>
            <a:r>
              <a:rPr lang="en-AU" sz="2000" dirty="0"/>
              <a:t> </a:t>
            </a:r>
            <a:r>
              <a:rPr lang="en-AU" sz="2000" dirty="0" err="1"/>
              <a:t>kepada</a:t>
            </a:r>
            <a:r>
              <a:rPr lang="en-AU" sz="2000" dirty="0"/>
              <a:t> </a:t>
            </a:r>
            <a:r>
              <a:rPr lang="en-AU" sz="2000" dirty="0" err="1"/>
              <a:t>syarikat</a:t>
            </a:r>
            <a:r>
              <a:rPr lang="en-AU" sz="2000" dirty="0"/>
              <a:t> yang Berjaya </a:t>
            </a:r>
            <a:r>
              <a:rPr lang="en-AU" sz="2000" dirty="0" err="1"/>
              <a:t>secepat</a:t>
            </a:r>
            <a:r>
              <a:rPr lang="en-AU" sz="2000" dirty="0"/>
              <a:t> </a:t>
            </a:r>
            <a:r>
              <a:rPr lang="en-AU" sz="2000" dirty="0" err="1"/>
              <a:t>mungkin</a:t>
            </a:r>
            <a:r>
              <a:rPr lang="en-AU" sz="2000" dirty="0"/>
              <a:t> – </a:t>
            </a:r>
            <a:r>
              <a:rPr lang="en-AU" sz="2000" dirty="0" err="1"/>
              <a:t>sebaik</a:t>
            </a:r>
            <a:r>
              <a:rPr lang="en-AU" sz="2000" dirty="0"/>
              <a:t> </a:t>
            </a:r>
            <a:r>
              <a:rPr lang="en-AU" sz="2000" dirty="0" err="1"/>
              <a:t>keputusan</a:t>
            </a:r>
            <a:r>
              <a:rPr lang="en-AU" sz="2000" dirty="0"/>
              <a:t> </a:t>
            </a:r>
            <a:r>
              <a:rPr lang="en-AU" sz="2000" dirty="0" err="1"/>
              <a:t>dari</a:t>
            </a:r>
            <a:r>
              <a:rPr lang="en-AU" sz="2000" dirty="0"/>
              <a:t> PBM di </a:t>
            </a:r>
            <a:r>
              <a:rPr lang="en-AU" sz="2000" dirty="0" err="1"/>
              <a:t>terima</a:t>
            </a:r>
            <a:r>
              <a:rPr lang="en-AU" sz="2000" dirty="0"/>
              <a:t>. </a:t>
            </a:r>
            <a:endParaRPr lang="en-AU" sz="1300" i="1" dirty="0"/>
          </a:p>
          <a:p>
            <a:pPr marL="0" indent="0" algn="just">
              <a:buNone/>
            </a:pPr>
            <a:endParaRPr lang="en-AU" sz="2000" dirty="0"/>
          </a:p>
          <a:p>
            <a:pPr algn="just"/>
            <a:r>
              <a:rPr lang="en-AU" sz="2000" dirty="0"/>
              <a:t>SST </a:t>
            </a:r>
            <a:r>
              <a:rPr lang="en-AU" sz="2000" dirty="0" err="1"/>
              <a:t>dikeluarkan</a:t>
            </a:r>
            <a:r>
              <a:rPr lang="en-AU" sz="2000" dirty="0"/>
              <a:t> </a:t>
            </a:r>
            <a:r>
              <a:rPr lang="en-AU" sz="2000" dirty="0" err="1"/>
              <a:t>dalam</a:t>
            </a:r>
            <a:r>
              <a:rPr lang="en-AU" sz="2000" dirty="0"/>
              <a:t> </a:t>
            </a:r>
            <a:r>
              <a:rPr lang="en-AU" sz="2000" dirty="0" err="1"/>
              <a:t>tempoh</a:t>
            </a:r>
            <a:r>
              <a:rPr lang="en-AU" sz="2000" dirty="0"/>
              <a:t> </a:t>
            </a:r>
            <a:r>
              <a:rPr lang="en-AU" sz="2000" dirty="0" err="1"/>
              <a:t>sah</a:t>
            </a:r>
            <a:r>
              <a:rPr lang="en-AU" sz="2000" dirty="0"/>
              <a:t> </a:t>
            </a:r>
            <a:r>
              <a:rPr lang="en-AU" sz="2000" dirty="0" err="1"/>
              <a:t>laku</a:t>
            </a:r>
            <a:r>
              <a:rPr lang="en-AU" sz="2000" dirty="0"/>
              <a:t> tender / </a:t>
            </a:r>
            <a:r>
              <a:rPr lang="en-AU" sz="2000" dirty="0" err="1"/>
              <a:t>sebut</a:t>
            </a:r>
            <a:r>
              <a:rPr lang="en-AU" sz="2000" dirty="0"/>
              <a:t> </a:t>
            </a:r>
            <a:r>
              <a:rPr lang="en-AU" sz="2000" dirty="0" err="1"/>
              <a:t>harga</a:t>
            </a:r>
            <a:r>
              <a:rPr lang="en-AU" sz="2000" dirty="0"/>
              <a:t>. </a:t>
            </a:r>
            <a:endParaRPr lang="en-AU" sz="1300" i="1" dirty="0"/>
          </a:p>
          <a:p>
            <a:pPr algn="just"/>
            <a:endParaRPr lang="en-AU" sz="2000" dirty="0"/>
          </a:p>
          <a:p>
            <a:pPr algn="just"/>
            <a:r>
              <a:rPr lang="en-AU" sz="2000" dirty="0"/>
              <a:t>PBM : Kementerian </a:t>
            </a:r>
            <a:r>
              <a:rPr lang="en-AU" sz="2000" dirty="0" err="1"/>
              <a:t>Kewangan</a:t>
            </a:r>
            <a:r>
              <a:rPr lang="en-AU" sz="2000" dirty="0"/>
              <a:t> / Lembaga </a:t>
            </a:r>
            <a:r>
              <a:rPr lang="en-AU" sz="2000" dirty="0" err="1"/>
              <a:t>Perolehan</a:t>
            </a:r>
            <a:r>
              <a:rPr lang="en-AU" sz="2000" dirty="0"/>
              <a:t> / </a:t>
            </a:r>
            <a:r>
              <a:rPr lang="en-AU" sz="2000" dirty="0" err="1"/>
              <a:t>Jawatankuasa</a:t>
            </a:r>
            <a:r>
              <a:rPr lang="en-AU" sz="2000" dirty="0"/>
              <a:t> </a:t>
            </a:r>
            <a:r>
              <a:rPr lang="en-AU" sz="2000" dirty="0" err="1"/>
              <a:t>Sebutharga</a:t>
            </a:r>
            <a:r>
              <a:rPr lang="en-AU" sz="2000" dirty="0"/>
              <a:t> </a:t>
            </a:r>
            <a:r>
              <a:rPr lang="en-AU" sz="1300" i="1" dirty="0"/>
              <a:t>.</a:t>
            </a:r>
            <a:endParaRPr lang="en-AU" sz="1300" b="1" i="1" dirty="0"/>
          </a:p>
          <a:p>
            <a:pPr algn="just"/>
            <a:endParaRPr lang="en-AU" sz="2000" dirty="0"/>
          </a:p>
          <a:p>
            <a:pPr algn="just"/>
            <a:endParaRPr lang="en-AU" sz="2000" dirty="0"/>
          </a:p>
          <a:p>
            <a:pPr algn="just"/>
            <a:endParaRPr lang="en-AU" sz="2000" dirty="0"/>
          </a:p>
          <a:p>
            <a:pPr algn="just"/>
            <a:endParaRPr lang="en-AU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5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AU" sz="4900" dirty="0"/>
            </a:br>
            <a:b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3534107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Kontraktor</a:t>
            </a:r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140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233975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83980" y="4221088"/>
            <a:ext cx="0" cy="267545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84192" y="5157192"/>
            <a:ext cx="0" cy="267545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C77AD8F-55CF-4F87-B4C0-3262FD573F6E}"/>
              </a:ext>
            </a:extLst>
          </p:cNvPr>
          <p:cNvSpPr/>
          <p:nvPr/>
        </p:nvSpPr>
        <p:spPr>
          <a:xfrm>
            <a:off x="594350" y="302419"/>
            <a:ext cx="7696200" cy="110797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 algn="ctr"/>
            <a:r>
              <a:rPr lang="en-US" sz="280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SURAT SETUJU TERIMA (SST) / </a:t>
            </a:r>
          </a:p>
          <a:p>
            <a:pPr lvl="0" algn="ctr"/>
            <a:r>
              <a:rPr lang="en-US" sz="280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LETTER OF AWARD</a:t>
            </a:r>
            <a:endParaRPr lang="en-US" noProof="1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81740" y="72628"/>
            <a:ext cx="8229600" cy="1143000"/>
          </a:xfrm>
          <a:solidFill>
            <a:srgbClr val="FFFFCC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br>
              <a:rPr lang="en-AU" sz="4900" dirty="0"/>
            </a:br>
            <a:br>
              <a:rPr lang="en-AU" dirty="0"/>
            </a:b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2204864"/>
          <a:ext cx="84436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D3F9D4-E087-475E-8C68-6C6ABB15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MHMY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6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476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AU" sz="4900" dirty="0"/>
            </a:br>
            <a:r>
              <a:rPr lang="en-AU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PENTADBIRAN KONTRAK SEPINTAS LALU</a:t>
            </a:r>
            <a:b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300192" y="2504520"/>
            <a:ext cx="726531" cy="7084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83773"/>
              <a:satOff val="-2535"/>
              <a:lumOff val="16645"/>
              <a:alphaOff val="0"/>
            </a:schemeClr>
          </a:fillRef>
          <a:effectRef idx="0">
            <a:schemeClr val="accent4">
              <a:shade val="50000"/>
              <a:hueOff val="-83773"/>
              <a:satOff val="-2535"/>
              <a:lumOff val="166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6520408" y="304698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 dirty="0"/>
              <a:t>Certificate of Making Good Defect, </a:t>
            </a:r>
            <a:r>
              <a:rPr lang="en-AU" sz="1200" dirty="0" err="1"/>
              <a:t>Baki</a:t>
            </a:r>
            <a:r>
              <a:rPr lang="en-AU" sz="1200" dirty="0"/>
              <a:t> 50% WJP/Bon </a:t>
            </a:r>
            <a:r>
              <a:rPr lang="en-AU" sz="1200" dirty="0" err="1"/>
              <a:t>dilepaskan</a:t>
            </a:r>
            <a:endParaRPr lang="en-AU" sz="1200" dirty="0"/>
          </a:p>
        </p:txBody>
      </p:sp>
      <p:sp>
        <p:nvSpPr>
          <p:cNvPr id="9" name="Oval 8"/>
          <p:cNvSpPr/>
          <p:nvPr/>
        </p:nvSpPr>
        <p:spPr>
          <a:xfrm>
            <a:off x="8100392" y="2487479"/>
            <a:ext cx="789716" cy="7975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-83773"/>
              <a:satOff val="-2535"/>
              <a:lumOff val="16645"/>
              <a:alphaOff val="0"/>
            </a:schemeClr>
          </a:fillRef>
          <a:effectRef idx="0">
            <a:schemeClr val="accent4">
              <a:shade val="50000"/>
              <a:hueOff val="-83773"/>
              <a:satOff val="-2535"/>
              <a:lumOff val="16645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56596" y="5805264"/>
            <a:ext cx="607473" cy="28632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740" y="4606354"/>
            <a:ext cx="1759601" cy="47712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TEMPOH SIAP KERJA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9592" y="3884275"/>
            <a:ext cx="895505" cy="4303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25599" y="2691042"/>
            <a:ext cx="895505" cy="4678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DLP TAMAT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105" y="2144480"/>
            <a:ext cx="1148096" cy="5040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CMGD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90439" y="1694732"/>
            <a:ext cx="1512168" cy="8629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Perakuan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Muktamad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4A3ED-C37B-4149-A53E-CA3E266F0D03}"/>
              </a:ext>
            </a:extLst>
          </p:cNvPr>
          <p:cNvSpPr txBox="1"/>
          <p:nvPr/>
        </p:nvSpPr>
        <p:spPr>
          <a:xfrm>
            <a:off x="209175" y="2557664"/>
            <a:ext cx="1584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Pemilikan</a:t>
            </a:r>
            <a:r>
              <a:rPr lang="en-US" sz="1100" dirty="0"/>
              <a:t> </a:t>
            </a:r>
            <a:r>
              <a:rPr lang="en-US" sz="1100" dirty="0" err="1"/>
              <a:t>Tapak</a:t>
            </a:r>
            <a:r>
              <a:rPr lang="en-US" sz="1100" dirty="0"/>
              <a:t> Bina, </a:t>
            </a:r>
            <a:r>
              <a:rPr lang="en-US" sz="1100" dirty="0" err="1"/>
              <a:t>Semak</a:t>
            </a:r>
            <a:r>
              <a:rPr lang="en-US" sz="1100" dirty="0"/>
              <a:t> </a:t>
            </a:r>
            <a:r>
              <a:rPr lang="en-US" sz="1100" dirty="0" err="1"/>
              <a:t>Lukisan</a:t>
            </a:r>
            <a:r>
              <a:rPr lang="en-US" sz="1100" dirty="0"/>
              <a:t>, Program </a:t>
            </a:r>
            <a:r>
              <a:rPr lang="en-US" sz="1100" dirty="0" err="1"/>
              <a:t>Kerja</a:t>
            </a:r>
            <a:r>
              <a:rPr lang="en-US" sz="1100" dirty="0"/>
              <a:t>, </a:t>
            </a:r>
            <a:r>
              <a:rPr lang="en-US" sz="1100" dirty="0" err="1"/>
              <a:t>Insurans</a:t>
            </a:r>
            <a:r>
              <a:rPr lang="en-US" sz="1100" dirty="0"/>
              <a:t>, Bon </a:t>
            </a:r>
            <a:r>
              <a:rPr lang="en-US" sz="1100" dirty="0" err="1"/>
              <a:t>Pelaksanaan</a:t>
            </a:r>
            <a:r>
              <a:rPr lang="en-US" sz="1100" dirty="0"/>
              <a:t>, WJP, </a:t>
            </a:r>
            <a:r>
              <a:rPr lang="en-US" sz="1100" dirty="0" err="1"/>
              <a:t>Tugas</a:t>
            </a:r>
            <a:r>
              <a:rPr lang="en-US" sz="1100" dirty="0"/>
              <a:t> PP &amp; WPP (Wakil </a:t>
            </a:r>
            <a:r>
              <a:rPr lang="en-US" sz="1100" dirty="0" err="1"/>
              <a:t>Kuasa</a:t>
            </a:r>
            <a:r>
              <a:rPr lang="en-US" sz="1100" dirty="0"/>
              <a:t>), </a:t>
            </a:r>
            <a:r>
              <a:rPr lang="en-US" sz="1100" dirty="0" err="1"/>
              <a:t>Dokumen</a:t>
            </a:r>
            <a:r>
              <a:rPr lang="en-US" sz="1100" dirty="0"/>
              <a:t> </a:t>
            </a:r>
            <a:r>
              <a:rPr lang="en-US" sz="1100" dirty="0" err="1"/>
              <a:t>kontrak</a:t>
            </a:r>
            <a:r>
              <a:rPr lang="en-US" sz="1100" dirty="0"/>
              <a:t> &amp; </a:t>
            </a:r>
            <a:r>
              <a:rPr lang="en-US" sz="1100" dirty="0" err="1"/>
              <a:t>tandatangan</a:t>
            </a:r>
            <a:r>
              <a:rPr lang="en-US" sz="1100" dirty="0"/>
              <a:t> </a:t>
            </a:r>
            <a:r>
              <a:rPr lang="en-US" sz="1100" dirty="0" err="1"/>
              <a:t>kontrak</a:t>
            </a:r>
            <a:r>
              <a:rPr lang="en-US" sz="1100" dirty="0"/>
              <a:t>, Advance Payment &amp; Interim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F178C-7872-4FCC-9121-C9EBBA22012D}"/>
              </a:ext>
            </a:extLst>
          </p:cNvPr>
          <p:cNvSpPr/>
          <p:nvPr/>
        </p:nvSpPr>
        <p:spPr>
          <a:xfrm>
            <a:off x="2602219" y="3289992"/>
            <a:ext cx="1759601" cy="56902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TEMPOH TANGGUNGAN KECACATAN / DLP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D8273-37B8-4CB1-A56E-8A5381D7C447}"/>
              </a:ext>
            </a:extLst>
          </p:cNvPr>
          <p:cNvSpPr txBox="1"/>
          <p:nvPr/>
        </p:nvSpPr>
        <p:spPr>
          <a:xfrm>
            <a:off x="1080312" y="5067777"/>
            <a:ext cx="97140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24 </a:t>
            </a:r>
            <a:r>
              <a:rPr lang="en-US" sz="1200" dirty="0" err="1"/>
              <a:t>bulan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B1D5A-7AD2-4ED1-86A4-BC80444297AB}"/>
              </a:ext>
            </a:extLst>
          </p:cNvPr>
          <p:cNvSpPr txBox="1"/>
          <p:nvPr/>
        </p:nvSpPr>
        <p:spPr>
          <a:xfrm>
            <a:off x="3109418" y="3837408"/>
            <a:ext cx="110254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 </a:t>
            </a:r>
            <a:r>
              <a:rPr lang="en-US" sz="1200" dirty="0" err="1"/>
              <a:t>bulan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C17A8-6595-48FD-B179-C2E4F3EFF38D}"/>
              </a:ext>
            </a:extLst>
          </p:cNvPr>
          <p:cNvSpPr txBox="1"/>
          <p:nvPr/>
        </p:nvSpPr>
        <p:spPr>
          <a:xfrm>
            <a:off x="5306190" y="2780929"/>
            <a:ext cx="7452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 </a:t>
            </a:r>
            <a:r>
              <a:rPr lang="en-US" sz="1200" dirty="0" err="1"/>
              <a:t>bulan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AC9BDC-A0BE-43E3-8176-86B88EE10675}"/>
              </a:ext>
            </a:extLst>
          </p:cNvPr>
          <p:cNvSpPr txBox="1"/>
          <p:nvPr/>
        </p:nvSpPr>
        <p:spPr>
          <a:xfrm>
            <a:off x="7236630" y="2751311"/>
            <a:ext cx="7452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 </a:t>
            </a:r>
            <a:r>
              <a:rPr lang="en-US" sz="1200" dirty="0" err="1"/>
              <a:t>bulan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9EB35-424C-4B7C-B57D-2CE570FAF559}"/>
              </a:ext>
            </a:extLst>
          </p:cNvPr>
          <p:cNvSpPr txBox="1"/>
          <p:nvPr/>
        </p:nvSpPr>
        <p:spPr>
          <a:xfrm>
            <a:off x="6481797" y="5591856"/>
            <a:ext cx="225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Nota : SA KPKR 14/2012 : </a:t>
            </a:r>
            <a:r>
              <a:rPr lang="en-US" sz="1100" dirty="0" err="1"/>
              <a:t>Prosedur</a:t>
            </a:r>
            <a:r>
              <a:rPr lang="en-US" sz="1100" dirty="0"/>
              <a:t> </a:t>
            </a:r>
            <a:r>
              <a:rPr lang="en-US" sz="1100" dirty="0" err="1"/>
              <a:t>Penutupan</a:t>
            </a:r>
            <a:r>
              <a:rPr lang="en-US" sz="1100" dirty="0"/>
              <a:t> </a:t>
            </a:r>
            <a:r>
              <a:rPr lang="en-US" sz="1100" dirty="0" err="1"/>
              <a:t>Akaun</a:t>
            </a:r>
            <a:r>
              <a:rPr lang="en-US" sz="1100" dirty="0"/>
              <a:t>- </a:t>
            </a:r>
            <a:r>
              <a:rPr lang="en-US" sz="1100" dirty="0" err="1"/>
              <a:t>Penyediaan</a:t>
            </a:r>
            <a:r>
              <a:rPr lang="en-US" sz="1100" dirty="0"/>
              <a:t> </a:t>
            </a:r>
            <a:r>
              <a:rPr lang="en-US" sz="1100" dirty="0" err="1"/>
              <a:t>Penyata</a:t>
            </a:r>
            <a:r>
              <a:rPr lang="en-US" sz="1100" dirty="0"/>
              <a:t> </a:t>
            </a:r>
            <a:r>
              <a:rPr lang="en-US" sz="1100" dirty="0" err="1"/>
              <a:t>Akaun</a:t>
            </a:r>
            <a:r>
              <a:rPr lang="en-US" sz="1100" dirty="0"/>
              <a:t> </a:t>
            </a:r>
            <a:r>
              <a:rPr lang="en-US" sz="1100" dirty="0" err="1"/>
              <a:t>Muktamad</a:t>
            </a:r>
            <a:r>
              <a:rPr lang="en-US" sz="1100" dirty="0"/>
              <a:t> (SOFA) </a:t>
            </a:r>
            <a:r>
              <a:rPr lang="en-US" sz="1100" dirty="0" err="1"/>
              <a:t>ialah</a:t>
            </a:r>
            <a:r>
              <a:rPr lang="en-US" sz="1100" dirty="0"/>
              <a:t> 6 </a:t>
            </a:r>
            <a:r>
              <a:rPr lang="en-US" sz="1100" dirty="0" err="1"/>
              <a:t>bulan</a:t>
            </a:r>
            <a:r>
              <a:rPr lang="en-US" sz="1100" dirty="0"/>
              <a:t> </a:t>
            </a:r>
            <a:r>
              <a:rPr lang="en-US" sz="1100" dirty="0" err="1"/>
              <a:t>selepas</a:t>
            </a:r>
            <a:r>
              <a:rPr lang="en-US" sz="1100" dirty="0"/>
              <a:t> CPC/PSK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78BE4-E247-4FB9-B8DC-C19CE20C8A63}"/>
              </a:ext>
            </a:extLst>
          </p:cNvPr>
          <p:cNvSpPr txBox="1"/>
          <p:nvPr/>
        </p:nvSpPr>
        <p:spPr>
          <a:xfrm>
            <a:off x="7740352" y="3277026"/>
            <a:ext cx="140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Perakuan</a:t>
            </a:r>
            <a:r>
              <a:rPr lang="en-US" sz="1100" dirty="0"/>
              <a:t> </a:t>
            </a:r>
            <a:r>
              <a:rPr lang="en-US" sz="1100" dirty="0" err="1"/>
              <a:t>Akaun</a:t>
            </a:r>
            <a:r>
              <a:rPr lang="en-US" sz="1100" dirty="0"/>
              <a:t> dan </a:t>
            </a:r>
            <a:r>
              <a:rPr lang="en-US" sz="1100" dirty="0" err="1"/>
              <a:t>Bayaran</a:t>
            </a:r>
            <a:r>
              <a:rPr lang="en-US" sz="1100" dirty="0"/>
              <a:t> </a:t>
            </a:r>
            <a:r>
              <a:rPr lang="en-US" sz="1100" dirty="0" err="1"/>
              <a:t>Muktamad</a:t>
            </a:r>
            <a:r>
              <a:rPr lang="en-US" sz="1100" dirty="0"/>
              <a:t> (JKR66A)</a:t>
            </a:r>
          </a:p>
        </p:txBody>
      </p:sp>
    </p:spTree>
    <p:extLst>
      <p:ext uri="{BB962C8B-B14F-4D97-AF65-F5344CB8AC3E}">
        <p14:creationId xmlns:p14="http://schemas.microsoft.com/office/powerpoint/2010/main" val="412096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7D985-ECF6-4663-8C72-E8F1428D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7</a:t>
            </a:fld>
            <a:endParaRPr lang="en-AU" dirty="0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5EEF4943-EBD5-47BF-B522-A4987F8D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682"/>
            <a:ext cx="7920880" cy="574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AFB9E-CBDA-4ED1-B578-B2DBDAEC7DAD}"/>
              </a:ext>
            </a:extLst>
          </p:cNvPr>
          <p:cNvSpPr txBox="1"/>
          <p:nvPr/>
        </p:nvSpPr>
        <p:spPr>
          <a:xfrm>
            <a:off x="4355976" y="2060848"/>
            <a:ext cx="37131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32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PERAKUAN KELAMBATAN DAN LANJUTAN MASA</a:t>
            </a:r>
          </a:p>
        </p:txBody>
      </p:sp>
    </p:spTree>
    <p:extLst>
      <p:ext uri="{BB962C8B-B14F-4D97-AF65-F5344CB8AC3E}">
        <p14:creationId xmlns:p14="http://schemas.microsoft.com/office/powerpoint/2010/main" val="34312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FD01837-A420-46CD-AA24-72495708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CA616-44C8-40D8-BD1F-30CC480E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31B624-48C8-4A67-94E0-D33B6A1F86EF}" type="slidenum">
              <a:rPr lang="en-A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AU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6F6B-C75B-4A83-81D6-612A6BE1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11" y="404664"/>
            <a:ext cx="6880634" cy="37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9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09C1B-C322-4FE5-B6CA-BBD93BE0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B624-48C8-4A67-94E0-D33B6A1F86EF}" type="slidenum">
              <a:rPr lang="en-AU" smtClean="0"/>
              <a:t>9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6EB1A-EEC2-4891-B858-B6A80D2D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55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24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489</Words>
  <Application>Microsoft Office PowerPoint</Application>
  <PresentationFormat>On-screen Show (4:3)</PresentationFormat>
  <Paragraphs>101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Rockwell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Kontrak akan terbentuk apabila elemen-elemen berikut dipenuhi :-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HARITH MOHD YUNOS</dc:creator>
  <cp:lastModifiedBy>User</cp:lastModifiedBy>
  <cp:revision>6</cp:revision>
  <dcterms:created xsi:type="dcterms:W3CDTF">2020-08-08T01:16:10Z</dcterms:created>
  <dcterms:modified xsi:type="dcterms:W3CDTF">2021-01-07T07:54:55Z</dcterms:modified>
</cp:coreProperties>
</file>