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67" r:id="rId6"/>
    <p:sldId id="271" r:id="rId7"/>
    <p:sldId id="272" r:id="rId8"/>
    <p:sldId id="259" r:id="rId9"/>
    <p:sldId id="260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EEF23C0-82E3-4940-B381-E8CB0FAEE87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F7FACDA-EB58-46EF-855C-50FA410D9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23C0-82E3-4940-B381-E8CB0FAEE87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ACDA-EB58-46EF-855C-50FA410D9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23C0-82E3-4940-B381-E8CB0FAEE87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ACDA-EB58-46EF-855C-50FA410D9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EEF23C0-82E3-4940-B381-E8CB0FAEE87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ACDA-EB58-46EF-855C-50FA410D9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EEF23C0-82E3-4940-B381-E8CB0FAEE87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F7FACDA-EB58-46EF-855C-50FA410D9AE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EF23C0-82E3-4940-B381-E8CB0FAEE87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F7FACDA-EB58-46EF-855C-50FA410D9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EEF23C0-82E3-4940-B381-E8CB0FAEE87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F7FACDA-EB58-46EF-855C-50FA410D9A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23C0-82E3-4940-B381-E8CB0FAEE87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ACDA-EB58-46EF-855C-50FA410D9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EF23C0-82E3-4940-B381-E8CB0FAEE87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F7FACDA-EB58-46EF-855C-50FA410D9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EEF23C0-82E3-4940-B381-E8CB0FAEE87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F7FACDA-EB58-46EF-855C-50FA410D9A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EEF23C0-82E3-4940-B381-E8CB0FAEE87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F7FACDA-EB58-46EF-855C-50FA410D9A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EEF23C0-82E3-4940-B381-E8CB0FAEE87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F7FACDA-EB58-46EF-855C-50FA410D9AE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slide" Target="slide8.xml"/><Relationship Id="rId7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PENGGUNAAN </a:t>
            </a:r>
            <a:br>
              <a:rPr lang="en-US" b="1" dirty="0" smtClean="0"/>
            </a:br>
            <a:r>
              <a:rPr lang="en-US" b="1" dirty="0" smtClean="0"/>
              <a:t>KAD TOUCH N GO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50280"/>
            <a:ext cx="9144000" cy="102632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Adobe Garamond Pro Bold" pitchFamily="18" charset="0"/>
              </a:rPr>
              <a:t>PENGURUSAN KENDERAAN KERAJAAN</a:t>
            </a:r>
            <a:endParaRPr lang="en-US" sz="3600" b="1" dirty="0">
              <a:latin typeface="Adobe Garamond Pro Bold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 rot="2226752">
            <a:off x="5682541" y="4243344"/>
            <a:ext cx="2812256" cy="108902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 smtClean="0">
                <a:latin typeface="Bernard MT Condensed" pitchFamily="18" charset="0"/>
              </a:rPr>
              <a:t>2015</a:t>
            </a:r>
            <a:endParaRPr lang="en-US" sz="7200" dirty="0">
              <a:latin typeface="Bernard MT Condense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25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Sistem</a:t>
            </a:r>
            <a:r>
              <a:rPr lang="en-US" sz="3200" dirty="0" smtClean="0"/>
              <a:t> </a:t>
            </a:r>
            <a:r>
              <a:rPr lang="en-US" sz="3200" dirty="0" err="1" smtClean="0"/>
              <a:t>Bayaran</a:t>
            </a:r>
            <a:r>
              <a:rPr lang="en-US" sz="3200" dirty="0" smtClean="0"/>
              <a:t> </a:t>
            </a:r>
            <a:r>
              <a:rPr lang="en-US" sz="3200" dirty="0" err="1" smtClean="0"/>
              <a:t>Tol</a:t>
            </a:r>
            <a:r>
              <a:rPr lang="en-US" sz="3200" dirty="0" smtClean="0"/>
              <a:t> </a:t>
            </a:r>
            <a:r>
              <a:rPr lang="en-US" sz="3200" dirty="0" err="1" smtClean="0"/>
              <a:t>Tanpa</a:t>
            </a:r>
            <a:r>
              <a:rPr lang="en-US" sz="3200" dirty="0" smtClean="0"/>
              <a:t> </a:t>
            </a:r>
            <a:r>
              <a:rPr lang="en-US" sz="3200" dirty="0" err="1" smtClean="0"/>
              <a:t>Resit</a:t>
            </a:r>
            <a:r>
              <a:rPr lang="en-US" sz="3200" dirty="0" smtClean="0"/>
              <a:t> (KENDERAAN JABATAN)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940832"/>
            <a:ext cx="5036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 </a:t>
            </a:r>
            <a:r>
              <a:rPr lang="en-US" dirty="0" err="1" smtClean="0"/>
              <a:t>Kad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pegawai</a:t>
            </a:r>
            <a:r>
              <a:rPr lang="en-US" dirty="0" smtClean="0"/>
              <a:t> </a:t>
            </a:r>
            <a:r>
              <a:rPr lang="en-US" dirty="0" err="1" smtClean="0"/>
              <a:t>kenderaan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320284"/>
            <a:ext cx="7749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  </a:t>
            </a:r>
            <a:r>
              <a:rPr lang="en-US" dirty="0" err="1" smtClean="0"/>
              <a:t>Kad</a:t>
            </a:r>
            <a:r>
              <a:rPr lang="en-US" dirty="0" smtClean="0"/>
              <a:t>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sekiranya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pulangkan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6100" y="1689616"/>
            <a:ext cx="841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  Format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 smtClean="0"/>
              <a:t>Pergerakan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>
                <a:hlinkClick r:id="rId2" action="ppaction://hlinksldjump"/>
              </a:rPr>
              <a:t>dilampiran</a:t>
            </a:r>
            <a:r>
              <a:rPr lang="en-US" dirty="0" smtClean="0">
                <a:hlinkClick r:id="rId2" action="ppaction://hlinksldjump"/>
              </a:rPr>
              <a:t> B1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1" y="21336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4"/>
            </a:pPr>
            <a:r>
              <a:rPr lang="en-US" dirty="0" err="1" smtClean="0"/>
              <a:t>Tanggungjawab</a:t>
            </a:r>
            <a:r>
              <a:rPr lang="en-US" dirty="0" smtClean="0"/>
              <a:t> </a:t>
            </a:r>
            <a:r>
              <a:rPr lang="en-US" dirty="0" err="1" smtClean="0"/>
              <a:t>pegawai</a:t>
            </a:r>
            <a:r>
              <a:rPr lang="en-US" dirty="0" smtClean="0"/>
              <a:t> </a:t>
            </a:r>
            <a:r>
              <a:rPr lang="en-US" dirty="0" err="1" smtClean="0"/>
              <a:t>kenderaan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butiran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dicatat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-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3048000"/>
            <a:ext cx="8021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5"/>
            </a:pPr>
            <a:r>
              <a:rPr lang="en-US" dirty="0" err="1" smtClean="0"/>
              <a:t>Pegawai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salinan</a:t>
            </a:r>
            <a:r>
              <a:rPr lang="en-US" dirty="0" smtClean="0"/>
              <a:t> </a:t>
            </a:r>
            <a:r>
              <a:rPr lang="en-US" dirty="0" err="1" smtClean="0"/>
              <a:t>penyata</a:t>
            </a:r>
            <a:r>
              <a:rPr lang="en-US" dirty="0" smtClean="0"/>
              <a:t> </a:t>
            </a:r>
            <a:r>
              <a:rPr lang="en-US" dirty="0" err="1" smtClean="0"/>
              <a:t>berkenaan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syarikat</a:t>
            </a:r>
            <a:r>
              <a:rPr lang="en-US" dirty="0" smtClean="0"/>
              <a:t> </a:t>
            </a:r>
            <a:r>
              <a:rPr lang="en-US" dirty="0" err="1" smtClean="0"/>
              <a:t>pembekal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50568" y="3694331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Tujuan</a:t>
            </a:r>
            <a:r>
              <a:rPr lang="en-US" b="1" dirty="0" smtClean="0"/>
              <a:t> :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650568" y="4063663"/>
            <a:ext cx="7180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Penyemakan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penyalahgunaan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6101" y="4572000"/>
            <a:ext cx="8521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6"/>
            </a:pPr>
            <a:r>
              <a:rPr lang="en-US" dirty="0" err="1" smtClean="0"/>
              <a:t>Ketua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membekalkan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kad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kenderaan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650568" y="525780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Tujuan</a:t>
            </a:r>
            <a:r>
              <a:rPr lang="en-US" b="1" dirty="0" smtClean="0"/>
              <a:t> :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650568" y="5638800"/>
            <a:ext cx="6208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mengawal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kemaskini</a:t>
            </a:r>
            <a:r>
              <a:rPr lang="en-US" dirty="0" smtClean="0"/>
              <a:t> 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endParaRPr lang="en-US" dirty="0"/>
          </a:p>
        </p:txBody>
      </p:sp>
      <p:sp>
        <p:nvSpPr>
          <p:cNvPr id="14" name="Right Arrow 13">
            <a:hlinkClick r:id="rId3" action="ppaction://hlinksldjump"/>
          </p:cNvPr>
          <p:cNvSpPr/>
          <p:nvPr/>
        </p:nvSpPr>
        <p:spPr>
          <a:xfrm>
            <a:off x="7848600" y="5867400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3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25538"/>
            <a:ext cx="8686800" cy="558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CONTOH FORMAT BUKU REKOD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0204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399032"/>
          </a:xfrm>
        </p:spPr>
        <p:txBody>
          <a:bodyPr/>
          <a:lstStyle/>
          <a:p>
            <a:r>
              <a:rPr lang="en-US" b="1" dirty="0" err="1" smtClean="0"/>
              <a:t>Kandungan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297668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Bayaran</a:t>
            </a:r>
            <a:r>
              <a:rPr lang="en-US" sz="2400" dirty="0" smtClean="0"/>
              <a:t> </a:t>
            </a:r>
            <a:r>
              <a:rPr lang="en-US" sz="2400" dirty="0" err="1" smtClean="0"/>
              <a:t>Tol</a:t>
            </a:r>
            <a:r>
              <a:rPr lang="en-US" sz="2400" dirty="0" smtClean="0"/>
              <a:t>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Resit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288268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Bayaran</a:t>
            </a:r>
            <a:r>
              <a:rPr lang="en-US" sz="2400" dirty="0" smtClean="0"/>
              <a:t> </a:t>
            </a:r>
            <a:r>
              <a:rPr lang="en-US" sz="2400" dirty="0" err="1" smtClean="0"/>
              <a:t>Tol</a:t>
            </a:r>
            <a:r>
              <a:rPr lang="en-US" sz="2400" dirty="0" smtClean="0"/>
              <a:t>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Resit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Kenderaan</a:t>
            </a:r>
            <a:r>
              <a:rPr lang="en-US" sz="2400" dirty="0" smtClean="0"/>
              <a:t> </a:t>
            </a:r>
            <a:r>
              <a:rPr lang="en-US" sz="2400" dirty="0" err="1" smtClean="0"/>
              <a:t>Rasmi</a:t>
            </a:r>
            <a:r>
              <a:rPr lang="en-US" sz="2400" dirty="0" smtClean="0"/>
              <a:t> </a:t>
            </a:r>
            <a:r>
              <a:rPr lang="en-US" sz="2400" dirty="0" err="1" smtClean="0"/>
              <a:t>Jawatan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426803"/>
            <a:ext cx="8049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Bayaran</a:t>
            </a:r>
            <a:r>
              <a:rPr lang="en-US" sz="2400" dirty="0" smtClean="0"/>
              <a:t> </a:t>
            </a:r>
            <a:r>
              <a:rPr lang="en-US" sz="2400" dirty="0" err="1" smtClean="0"/>
              <a:t>Tol</a:t>
            </a:r>
            <a:r>
              <a:rPr lang="en-US" sz="2400" dirty="0" smtClean="0"/>
              <a:t>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Resit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 </a:t>
            </a:r>
            <a:r>
              <a:rPr lang="en-US" sz="2400" dirty="0" err="1" smtClean="0"/>
              <a:t>Kenderaan</a:t>
            </a:r>
            <a:r>
              <a:rPr lang="en-US" sz="2400" dirty="0" smtClean="0"/>
              <a:t> </a:t>
            </a:r>
            <a:r>
              <a:rPr lang="en-US" sz="2400" dirty="0" err="1" smtClean="0"/>
              <a:t>Jabatan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997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ArsyadRazman3836\Desktop\touchn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871" y="2514600"/>
            <a:ext cx="3919729" cy="220484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/>
          <a:lstStyle/>
          <a:p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Bayaran</a:t>
            </a:r>
            <a:r>
              <a:rPr lang="en-US" b="1" dirty="0" smtClean="0"/>
              <a:t> </a:t>
            </a:r>
            <a:r>
              <a:rPr lang="en-US" b="1" dirty="0" err="1" smtClean="0"/>
              <a:t>Tol</a:t>
            </a:r>
            <a:r>
              <a:rPr lang="en-US" b="1" dirty="0" smtClean="0"/>
              <a:t> </a:t>
            </a:r>
            <a:r>
              <a:rPr lang="en-US" b="1" dirty="0" err="1" smtClean="0"/>
              <a:t>Tanpa</a:t>
            </a:r>
            <a:r>
              <a:rPr lang="en-US" b="1" dirty="0" smtClean="0"/>
              <a:t> </a:t>
            </a:r>
            <a:r>
              <a:rPr lang="en-US" b="1" dirty="0" err="1" smtClean="0"/>
              <a:t>Resit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76600" y="128647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Boleh</a:t>
            </a:r>
            <a:r>
              <a:rPr lang="en-US" b="1" dirty="0" smtClean="0"/>
              <a:t> </a:t>
            </a:r>
            <a:r>
              <a:rPr lang="en-US" b="1" dirty="0" err="1" smtClean="0"/>
              <a:t>dibekalkan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Kad</a:t>
            </a:r>
            <a:r>
              <a:rPr lang="en-US" b="1" dirty="0" smtClean="0"/>
              <a:t> Touch n Go </a:t>
            </a:r>
            <a:r>
              <a:rPr lang="en-US" b="1" dirty="0" err="1" smtClean="0"/>
              <a:t>termasuk</a:t>
            </a:r>
            <a:r>
              <a:rPr lang="en-US" b="1" dirty="0" smtClean="0"/>
              <a:t> </a:t>
            </a:r>
            <a:r>
              <a:rPr lang="en-US" b="1" i="1" dirty="0" err="1" smtClean="0"/>
              <a:t>Smart</a:t>
            </a:r>
            <a:r>
              <a:rPr lang="en-US" b="1" dirty="0" err="1" smtClean="0"/>
              <a:t>TAG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705600" y="3408947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Boleh</a:t>
            </a:r>
            <a:r>
              <a:rPr lang="en-US" b="1" dirty="0" smtClean="0"/>
              <a:t> </a:t>
            </a:r>
            <a:r>
              <a:rPr lang="en-US" b="1" dirty="0" err="1" smtClean="0"/>
              <a:t>Dibeli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ditambah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dirty="0" err="1" smtClean="0"/>
              <a:t>syarikat</a:t>
            </a:r>
            <a:r>
              <a:rPr lang="en-US" b="1" dirty="0" smtClean="0"/>
              <a:t> </a:t>
            </a:r>
            <a:r>
              <a:rPr lang="en-US" b="1" dirty="0" err="1" smtClean="0"/>
              <a:t>pembekal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352800" y="49530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Satu</a:t>
            </a:r>
            <a:r>
              <a:rPr lang="en-US" b="1" dirty="0" smtClean="0"/>
              <a:t> </a:t>
            </a:r>
            <a:r>
              <a:rPr lang="en-US" b="1" dirty="0" err="1" smtClean="0"/>
              <a:t>senarai</a:t>
            </a:r>
            <a:r>
              <a:rPr lang="en-US" b="1" dirty="0" smtClean="0"/>
              <a:t> </a:t>
            </a:r>
            <a:r>
              <a:rPr lang="en-US" b="1" dirty="0" err="1" smtClean="0"/>
              <a:t>perolehan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pengagihan</a:t>
            </a:r>
            <a:r>
              <a:rPr lang="en-US" b="1" dirty="0" smtClean="0"/>
              <a:t> </a:t>
            </a:r>
            <a:r>
              <a:rPr lang="en-US" b="1" dirty="0" err="1" smtClean="0"/>
              <a:t>perlu</a:t>
            </a:r>
            <a:r>
              <a:rPr lang="en-US" b="1" dirty="0" smtClean="0"/>
              <a:t> </a:t>
            </a:r>
            <a:r>
              <a:rPr lang="en-US" b="1" dirty="0" err="1" smtClean="0"/>
              <a:t>disediakan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" y="3131948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Bagi</a:t>
            </a:r>
            <a:r>
              <a:rPr lang="en-US" b="1" dirty="0" smtClean="0"/>
              <a:t> </a:t>
            </a:r>
            <a:r>
              <a:rPr lang="en-US" b="1" dirty="0" err="1" smtClean="0"/>
              <a:t>SmartTAG</a:t>
            </a:r>
            <a:r>
              <a:rPr lang="en-US" b="1" dirty="0" smtClean="0"/>
              <a:t> </a:t>
            </a:r>
            <a:r>
              <a:rPr lang="en-US" b="1" dirty="0" err="1" smtClean="0"/>
              <a:t>perlu</a:t>
            </a:r>
            <a:r>
              <a:rPr lang="en-US" b="1" dirty="0" smtClean="0"/>
              <a:t> </a:t>
            </a:r>
            <a:r>
              <a:rPr lang="en-US" b="1" dirty="0" err="1" smtClean="0"/>
              <a:t>didaftarkan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inventori</a:t>
            </a:r>
            <a:r>
              <a:rPr lang="en-US" b="1" dirty="0" smtClean="0"/>
              <a:t> </a:t>
            </a:r>
            <a:r>
              <a:rPr lang="en-US" b="1" dirty="0" err="1" smtClean="0"/>
              <a:t>mengikut</a:t>
            </a:r>
            <a:r>
              <a:rPr lang="en-US" b="1" dirty="0" smtClean="0"/>
              <a:t> KP 2 -TPAA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57659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rsyadRazman3836\Desktop\touchn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67" y="1447800"/>
            <a:ext cx="4588933" cy="25812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/>
          <a:lstStyle/>
          <a:p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Bayaran</a:t>
            </a:r>
            <a:r>
              <a:rPr lang="en-US" b="1" dirty="0" smtClean="0"/>
              <a:t> </a:t>
            </a:r>
            <a:r>
              <a:rPr lang="en-US" b="1" dirty="0" err="1" smtClean="0"/>
              <a:t>Tol</a:t>
            </a:r>
            <a:r>
              <a:rPr lang="en-US" b="1" dirty="0" smtClean="0"/>
              <a:t> </a:t>
            </a:r>
            <a:r>
              <a:rPr lang="en-US" b="1" dirty="0" err="1" smtClean="0"/>
              <a:t>Tanpa</a:t>
            </a:r>
            <a:r>
              <a:rPr lang="en-US" b="1" dirty="0" smtClean="0"/>
              <a:t> </a:t>
            </a:r>
            <a:r>
              <a:rPr lang="en-US" b="1" dirty="0" err="1" smtClean="0"/>
              <a:t>Resit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965700" y="1164988"/>
            <a:ext cx="4178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Perlu</a:t>
            </a:r>
            <a:r>
              <a:rPr lang="en-US" b="1" dirty="0" smtClean="0"/>
              <a:t> </a:t>
            </a:r>
            <a:r>
              <a:rPr lang="en-US" b="1" dirty="0" err="1" smtClean="0"/>
              <a:t>dijaga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baik</a:t>
            </a:r>
            <a:r>
              <a:rPr lang="en-US" b="1" dirty="0" smtClean="0"/>
              <a:t> </a:t>
            </a:r>
            <a:r>
              <a:rPr lang="en-US" b="1" dirty="0" err="1" smtClean="0"/>
              <a:t>bagi</a:t>
            </a:r>
            <a:r>
              <a:rPr lang="en-US" b="1" dirty="0" smtClean="0"/>
              <a:t> </a:t>
            </a:r>
            <a:r>
              <a:rPr lang="en-US" b="1" dirty="0" err="1" smtClean="0"/>
              <a:t>mengelakkan</a:t>
            </a:r>
            <a:r>
              <a:rPr lang="en-US" b="1" dirty="0" smtClean="0"/>
              <a:t> </a:t>
            </a:r>
            <a:r>
              <a:rPr lang="en-US" b="1" dirty="0" err="1" smtClean="0"/>
              <a:t>kehilangan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rosak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953000" y="2667000"/>
            <a:ext cx="419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Menjadi</a:t>
            </a:r>
            <a:r>
              <a:rPr lang="en-US" b="1" dirty="0" smtClean="0"/>
              <a:t> </a:t>
            </a:r>
            <a:r>
              <a:rPr lang="en-US" b="1" dirty="0" err="1" smtClean="0"/>
              <a:t>tanggungjawab</a:t>
            </a:r>
            <a:r>
              <a:rPr lang="en-US" b="1" dirty="0" smtClean="0"/>
              <a:t> </a:t>
            </a:r>
            <a:r>
              <a:rPr lang="en-US" b="1" dirty="0" err="1" smtClean="0"/>
              <a:t>pegawai</a:t>
            </a:r>
            <a:r>
              <a:rPr lang="en-US" b="1" dirty="0" smtClean="0"/>
              <a:t> yang </a:t>
            </a:r>
            <a:r>
              <a:rPr lang="en-US" b="1" dirty="0" err="1" smtClean="0"/>
              <a:t>menggunakannya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perlu</a:t>
            </a:r>
            <a:r>
              <a:rPr lang="en-US" b="1" dirty="0" smtClean="0"/>
              <a:t> </a:t>
            </a:r>
            <a:r>
              <a:rPr lang="en-US" b="1" dirty="0" err="1" smtClean="0"/>
              <a:t>dilaporkan</a:t>
            </a:r>
            <a:r>
              <a:rPr lang="en-US" b="1" dirty="0" smtClean="0"/>
              <a:t> </a:t>
            </a:r>
            <a:r>
              <a:rPr lang="en-US" b="1" dirty="0" err="1" smtClean="0"/>
              <a:t>kepada</a:t>
            </a:r>
            <a:r>
              <a:rPr lang="en-US" b="1" dirty="0" smtClean="0"/>
              <a:t> </a:t>
            </a:r>
            <a:r>
              <a:rPr lang="en-US" b="1" dirty="0" err="1" smtClean="0"/>
              <a:t>pegawai</a:t>
            </a:r>
            <a:r>
              <a:rPr lang="en-US" b="1" dirty="0" smtClean="0"/>
              <a:t> </a:t>
            </a:r>
            <a:r>
              <a:rPr lang="en-US" b="1" dirty="0" err="1" smtClean="0"/>
              <a:t>kenderaan</a:t>
            </a:r>
            <a:r>
              <a:rPr lang="en-US" b="1" dirty="0" smtClean="0"/>
              <a:t> </a:t>
            </a:r>
            <a:r>
              <a:rPr lang="en-US" b="1" dirty="0" err="1" smtClean="0"/>
              <a:t>sekiranya</a:t>
            </a:r>
            <a:r>
              <a:rPr lang="en-US" b="1" dirty="0" smtClean="0"/>
              <a:t> </a:t>
            </a:r>
            <a:r>
              <a:rPr lang="en-US" b="1" dirty="0" err="1" smtClean="0"/>
              <a:t>hilang</a:t>
            </a:r>
            <a:r>
              <a:rPr lang="en-US" b="1" dirty="0" smtClean="0"/>
              <a:t> ;</a:t>
            </a:r>
          </a:p>
          <a:p>
            <a:r>
              <a:rPr lang="en-US" b="1" dirty="0" err="1" smtClean="0"/>
              <a:t>Mendapatkan</a:t>
            </a:r>
            <a:r>
              <a:rPr lang="en-US" b="1" dirty="0" smtClean="0"/>
              <a:t> </a:t>
            </a:r>
            <a:r>
              <a:rPr lang="en-US" b="1" dirty="0" err="1" smtClean="0"/>
              <a:t>baki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/</a:t>
            </a:r>
            <a:r>
              <a:rPr lang="en-US" b="1" dirty="0" err="1" smtClean="0"/>
              <a:t>ganti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667000" y="4800600"/>
            <a:ext cx="3973512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Sekiranya</a:t>
            </a:r>
            <a:r>
              <a:rPr lang="en-US" b="1" dirty="0" smtClean="0"/>
              <a:t>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dapat</a:t>
            </a:r>
            <a:r>
              <a:rPr lang="en-US" b="1" dirty="0" smtClean="0"/>
              <a:t> </a:t>
            </a:r>
            <a:r>
              <a:rPr lang="en-US" b="1" dirty="0" err="1" smtClean="0"/>
              <a:t>dituntut</a:t>
            </a:r>
            <a:r>
              <a:rPr lang="en-US" b="1" dirty="0" smtClean="0"/>
              <a:t>!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07244" y="5562600"/>
            <a:ext cx="7701756" cy="92333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Perlu</a:t>
            </a:r>
            <a:r>
              <a:rPr lang="en-US" b="1" dirty="0" smtClean="0"/>
              <a:t> </a:t>
            </a:r>
            <a:r>
              <a:rPr lang="en-US" b="1" dirty="0" err="1" smtClean="0"/>
              <a:t>dilaporkan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kehilangan</a:t>
            </a:r>
            <a:r>
              <a:rPr lang="en-US" b="1" dirty="0" smtClean="0"/>
              <a:t> </a:t>
            </a:r>
            <a:r>
              <a:rPr lang="en-US" b="1" dirty="0" err="1" smtClean="0"/>
              <a:t>awam</a:t>
            </a:r>
            <a:r>
              <a:rPr lang="en-US" b="1" dirty="0" smtClean="0"/>
              <a:t> </a:t>
            </a:r>
            <a:r>
              <a:rPr lang="en-US" b="1" dirty="0" err="1" smtClean="0"/>
              <a:t>menurut</a:t>
            </a:r>
            <a:r>
              <a:rPr lang="en-US" b="1" dirty="0" smtClean="0"/>
              <a:t> </a:t>
            </a:r>
            <a:r>
              <a:rPr lang="en-US" b="1" dirty="0" err="1" smtClean="0"/>
              <a:t>Arahan</a:t>
            </a:r>
            <a:r>
              <a:rPr lang="en-US" b="1" dirty="0" smtClean="0"/>
              <a:t> </a:t>
            </a:r>
            <a:r>
              <a:rPr lang="en-US" b="1" dirty="0" err="1" smtClean="0"/>
              <a:t>Perbendaharaan</a:t>
            </a:r>
            <a:r>
              <a:rPr lang="en-US" b="1" dirty="0" smtClean="0"/>
              <a:t> 315(a) – </a:t>
            </a:r>
            <a:r>
              <a:rPr lang="en-US" b="1" dirty="0" err="1" smtClean="0"/>
              <a:t>kehilangan</a:t>
            </a:r>
            <a:r>
              <a:rPr lang="en-US" b="1" dirty="0" smtClean="0"/>
              <a:t> yang </a:t>
            </a:r>
            <a:r>
              <a:rPr lang="en-US" b="1" dirty="0" err="1" smtClean="0"/>
              <a:t>disebabkan</a:t>
            </a:r>
            <a:r>
              <a:rPr lang="en-US" b="1" dirty="0" smtClean="0"/>
              <a:t> </a:t>
            </a:r>
            <a:r>
              <a:rPr lang="en-US" b="1" dirty="0" err="1" smtClean="0"/>
              <a:t>kecuaian</a:t>
            </a:r>
            <a:r>
              <a:rPr lang="en-US" b="1" dirty="0" smtClean="0"/>
              <a:t> </a:t>
            </a:r>
            <a:r>
              <a:rPr lang="en-US" b="1" dirty="0" err="1" smtClean="0"/>
              <a:t>pegawai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perlu</a:t>
            </a:r>
            <a:r>
              <a:rPr lang="en-US" b="1" dirty="0" smtClean="0"/>
              <a:t> </a:t>
            </a:r>
            <a:r>
              <a:rPr lang="en-US" b="1" dirty="0" err="1" smtClean="0"/>
              <a:t>diganti</a:t>
            </a:r>
            <a:r>
              <a:rPr lang="en-US" b="1" dirty="0" smtClean="0"/>
              <a:t> </a:t>
            </a:r>
            <a:r>
              <a:rPr lang="en-US" b="1" dirty="0" err="1" smtClean="0"/>
              <a:t>oleh</a:t>
            </a:r>
            <a:r>
              <a:rPr lang="en-US" b="1" dirty="0" smtClean="0"/>
              <a:t> </a:t>
            </a:r>
            <a:r>
              <a:rPr lang="en-US" b="1" dirty="0" err="1" smtClean="0"/>
              <a:t>pegawai</a:t>
            </a:r>
            <a:r>
              <a:rPr lang="en-US" b="1" dirty="0" smtClean="0"/>
              <a:t> </a:t>
            </a:r>
            <a:r>
              <a:rPr lang="en-US" b="1" dirty="0" err="1" smtClean="0"/>
              <a:t>tersebut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3008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/>
          <a:lstStyle/>
          <a:p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Bayaran</a:t>
            </a:r>
            <a:r>
              <a:rPr lang="en-US" b="1" dirty="0" smtClean="0"/>
              <a:t> </a:t>
            </a:r>
            <a:r>
              <a:rPr lang="en-US" b="1" dirty="0" err="1" smtClean="0"/>
              <a:t>Tol</a:t>
            </a:r>
            <a:r>
              <a:rPr lang="en-US" b="1" dirty="0" smtClean="0"/>
              <a:t> </a:t>
            </a:r>
            <a:r>
              <a:rPr lang="en-US" b="1" dirty="0" err="1" smtClean="0"/>
              <a:t>Tanpa</a:t>
            </a:r>
            <a:r>
              <a:rPr lang="en-US" b="1" dirty="0" smtClean="0"/>
              <a:t> </a:t>
            </a:r>
            <a:r>
              <a:rPr lang="en-US" b="1" dirty="0" err="1" smtClean="0"/>
              <a:t>Resit</a:t>
            </a:r>
            <a:endParaRPr lang="en-US" b="1" dirty="0"/>
          </a:p>
        </p:txBody>
      </p:sp>
      <p:pic>
        <p:nvPicPr>
          <p:cNvPr id="2050" name="Picture 2" descr="C:\Users\ArsyadRazman3836\Desktop\P121069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599" y="2448241"/>
            <a:ext cx="3505201" cy="197167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rsyadRazman3836\Desktop\2014-Proton-Perdana-Accord-0013-630x466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8026" b="93777" l="1381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19" y="1084201"/>
            <a:ext cx="3429000" cy="25363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79503" y="5881172"/>
            <a:ext cx="2378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  <a:ea typeface="Adobe Fan Heiti Std B" pitchFamily="34" charset="-128"/>
              </a:rPr>
              <a:t>Kenderaan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  <a:ea typeface="Adobe Fan Heiti Std B" pitchFamily="34" charset="-128"/>
              </a:rPr>
              <a:t> </a:t>
            </a:r>
            <a:r>
              <a:rPr lang="en-US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  <a:ea typeface="Adobe Fan Heiti Std B" pitchFamily="34" charset="-128"/>
              </a:rPr>
              <a:t>Jabatan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  <a:ea typeface="Adobe Fan Heiti Std B" pitchFamily="34" charset="-128"/>
            </a:endParaRPr>
          </a:p>
        </p:txBody>
      </p:sp>
      <p:pic>
        <p:nvPicPr>
          <p:cNvPr id="8" name="Picture 2" descr="C:\Users\ArsyadRazman3836\Desktop\kereta_2011_400003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7025" b="97521" l="3750" r="97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805238"/>
            <a:ext cx="3737656" cy="226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53175" y="3435906"/>
            <a:ext cx="2686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  <a:ea typeface="Adobe Fan Heiti Std B" pitchFamily="34" charset="-128"/>
              </a:rPr>
              <a:t>Kereta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  <a:ea typeface="Adobe Fan Heiti Std B" pitchFamily="34" charset="-128"/>
              </a:rPr>
              <a:t> </a:t>
            </a:r>
            <a:r>
              <a:rPr lang="en-US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  <a:ea typeface="Adobe Fan Heiti Std B" pitchFamily="34" charset="-128"/>
              </a:rPr>
              <a:t>Rasmi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  <a:ea typeface="Adobe Fan Heiti Std B" pitchFamily="34" charset="-128"/>
              </a:rPr>
              <a:t> </a:t>
            </a:r>
            <a:r>
              <a:rPr lang="en-US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  <a:ea typeface="Adobe Fan Heiti Std B" pitchFamily="34" charset="-128"/>
              </a:rPr>
              <a:t>Jawatan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 Rounded MT Bold" pitchFamily="34" charset="0"/>
              <a:ea typeface="Adobe Fan Heiti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200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2667000"/>
            <a:ext cx="280089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?</a:t>
            </a:r>
            <a:endParaRPr lang="en-US" sz="9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355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133306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Bernard MT Condensed" pitchFamily="18" charset="0"/>
              </a:rPr>
              <a:t>SEKIAN, </a:t>
            </a:r>
            <a:br>
              <a:rPr lang="en-US" sz="6000" dirty="0" smtClean="0">
                <a:latin typeface="Bernard MT Condensed" pitchFamily="18" charset="0"/>
              </a:rPr>
            </a:br>
            <a:r>
              <a:rPr lang="en-US" sz="6000" dirty="0" smtClean="0">
                <a:latin typeface="Bernard MT Condensed" pitchFamily="18" charset="0"/>
              </a:rPr>
              <a:t>TERIMA KASIH</a:t>
            </a:r>
            <a:endParaRPr lang="en-US" sz="6000" dirty="0">
              <a:latin typeface="Bernard MT Condense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18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 smtClean="0"/>
              <a:t>Sistem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Bayaran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Tol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Tanpa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Resit</a:t>
            </a:r>
            <a:r>
              <a:rPr lang="en-US" sz="3200" b="1" dirty="0" smtClean="0"/>
              <a:t> </a:t>
            </a:r>
            <a:br>
              <a:rPr lang="en-US" sz="3200" b="1" dirty="0" smtClean="0"/>
            </a:br>
            <a:r>
              <a:rPr lang="en-US" sz="3200" b="1" dirty="0" smtClean="0"/>
              <a:t>(</a:t>
            </a:r>
            <a:r>
              <a:rPr lang="en-US" sz="3200" b="1" dirty="0" err="1" smtClean="0"/>
              <a:t>Kereta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Rasmi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Jawatan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12192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err="1" smtClean="0"/>
              <a:t>Kad</a:t>
            </a:r>
            <a:r>
              <a:rPr lang="en-US" dirty="0" smtClean="0"/>
              <a:t> </a:t>
            </a:r>
            <a:r>
              <a:rPr lang="en-US" dirty="0" err="1" smtClean="0"/>
              <a:t>dibekalkan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pegawai</a:t>
            </a:r>
            <a:r>
              <a:rPr lang="en-US" dirty="0" smtClean="0"/>
              <a:t> yang </a:t>
            </a:r>
            <a:r>
              <a:rPr lang="en-US" dirty="0" err="1" smtClean="0"/>
              <a:t>diperuntukan</a:t>
            </a:r>
            <a:r>
              <a:rPr lang="en-US" dirty="0" smtClean="0"/>
              <a:t> </a:t>
            </a:r>
            <a:r>
              <a:rPr lang="en-US" dirty="0" err="1" smtClean="0"/>
              <a:t>Kereta</a:t>
            </a:r>
            <a:r>
              <a:rPr lang="en-US" dirty="0" smtClean="0"/>
              <a:t> </a:t>
            </a:r>
            <a:r>
              <a:rPr lang="en-US" dirty="0" err="1" smtClean="0"/>
              <a:t>Rasmi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Jawatan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syarat-syarat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2209800"/>
            <a:ext cx="2925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590800"/>
            <a:ext cx="7890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.  </a:t>
            </a:r>
            <a:r>
              <a:rPr lang="en-US" dirty="0" err="1" smtClean="0"/>
              <a:t>Perjalanan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rasmi</a:t>
            </a:r>
            <a:r>
              <a:rPr lang="en-US" dirty="0" smtClean="0"/>
              <a:t> </a:t>
            </a:r>
            <a:r>
              <a:rPr lang="en-US" dirty="0" err="1" smtClean="0"/>
              <a:t>sahaja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pergi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/</a:t>
            </a:r>
            <a:r>
              <a:rPr lang="en-US" dirty="0" err="1" smtClean="0"/>
              <a:t>pejabat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19200" y="2960132"/>
            <a:ext cx="6555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ii.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letak</a:t>
            </a:r>
            <a:r>
              <a:rPr lang="en-US" dirty="0" smtClean="0"/>
              <a:t> </a:t>
            </a:r>
            <a:r>
              <a:rPr lang="en-US" dirty="0" err="1" smtClean="0"/>
              <a:t>pakir</a:t>
            </a:r>
            <a:r>
              <a:rPr lang="en-US" dirty="0" smtClean="0"/>
              <a:t> (</a:t>
            </a:r>
            <a:r>
              <a:rPr lang="en-US" dirty="0" err="1" smtClean="0"/>
              <a:t>tugasan</a:t>
            </a:r>
            <a:r>
              <a:rPr lang="en-US" dirty="0" smtClean="0"/>
              <a:t> </a:t>
            </a:r>
            <a:r>
              <a:rPr lang="en-US" dirty="0" err="1" smtClean="0"/>
              <a:t>rasmi</a:t>
            </a:r>
            <a:r>
              <a:rPr lang="en-US" dirty="0" smtClean="0"/>
              <a:t> </a:t>
            </a:r>
            <a:r>
              <a:rPr lang="en-US" dirty="0" err="1" smtClean="0"/>
              <a:t>sahaja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3733800"/>
            <a:ext cx="5339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  </a:t>
            </a:r>
            <a:r>
              <a:rPr lang="en-US" dirty="0" err="1" smtClean="0"/>
              <a:t>Kad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pegawai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1000" y="4495800"/>
            <a:ext cx="5432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 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bulan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RM500.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10179" y="4953000"/>
            <a:ext cx="6756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dirty="0" err="1" smtClean="0"/>
              <a:t>Sekiranya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- </a:t>
            </a:r>
            <a:r>
              <a:rPr lang="en-US" dirty="0" err="1" smtClean="0"/>
              <a:t>tanggungjawab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81000" y="5421868"/>
            <a:ext cx="7992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. 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ditambah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bulan</a:t>
            </a:r>
            <a:r>
              <a:rPr lang="en-US" dirty="0" smtClean="0"/>
              <a:t> </a:t>
            </a:r>
            <a:r>
              <a:rPr lang="en-US" dirty="0" err="1" smtClean="0"/>
              <a:t>iaitu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1hb </a:t>
            </a:r>
            <a:r>
              <a:rPr lang="en-US" dirty="0" err="1" smtClean="0"/>
              <a:t>hingga</a:t>
            </a:r>
            <a:r>
              <a:rPr lang="en-US" dirty="0" smtClean="0"/>
              <a:t> 10hb.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07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4" grpId="0"/>
      <p:bldP spid="1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90600"/>
          </a:xfrm>
        </p:spPr>
        <p:txBody>
          <a:bodyPr/>
          <a:lstStyle/>
          <a:p>
            <a:r>
              <a:rPr lang="en-US" b="1" dirty="0" smtClean="0"/>
              <a:t>SAMB…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1" y="9906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5"/>
            </a:pPr>
            <a:r>
              <a:rPr lang="en-US" dirty="0" err="1" smtClean="0"/>
              <a:t>Ketua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salinan</a:t>
            </a:r>
            <a:r>
              <a:rPr lang="en-US" dirty="0" smtClean="0"/>
              <a:t> </a:t>
            </a:r>
            <a:r>
              <a:rPr lang="en-US" dirty="0" err="1" smtClean="0"/>
              <a:t>penyata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kad</a:t>
            </a:r>
            <a:r>
              <a:rPr lang="en-US" dirty="0"/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399" y="1600200"/>
            <a:ext cx="1371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Tujuan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1981200"/>
            <a:ext cx="7772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dirty="0" err="1" smtClean="0"/>
              <a:t>Penyemakan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pengesahan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pegawai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tambah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2782669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6"/>
            </a:pPr>
            <a:r>
              <a:rPr lang="en-US" dirty="0" smtClean="0"/>
              <a:t>Kadar </a:t>
            </a:r>
            <a:r>
              <a:rPr lang="en-US" dirty="0" err="1" smtClean="0"/>
              <a:t>tambahan</a:t>
            </a:r>
            <a:r>
              <a:rPr lang="en-US" dirty="0" smtClean="0"/>
              <a:t> </a:t>
            </a:r>
            <a:r>
              <a:rPr lang="en-US" dirty="0" err="1" smtClean="0"/>
              <a:t>bergantung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baki</a:t>
            </a:r>
            <a:r>
              <a:rPr lang="en-US" dirty="0" smtClean="0"/>
              <a:t> </a:t>
            </a:r>
            <a:r>
              <a:rPr lang="en-US" dirty="0" err="1" smtClean="0"/>
              <a:t>yand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melebihi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maksimum</a:t>
            </a:r>
            <a:r>
              <a:rPr lang="en-US" dirty="0"/>
              <a:t>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3544669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7"/>
            </a:pPr>
            <a:r>
              <a:rPr lang="en-US" dirty="0" err="1" smtClean="0"/>
              <a:t>Sekiranya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kelayakan</a:t>
            </a:r>
            <a:r>
              <a:rPr lang="en-US" dirty="0" smtClean="0"/>
              <a:t>, </a:t>
            </a:r>
            <a:r>
              <a:rPr lang="en-US" dirty="0" err="1" smtClean="0"/>
              <a:t>tiada</a:t>
            </a:r>
            <a:r>
              <a:rPr lang="en-US" dirty="0" smtClean="0"/>
              <a:t> </a:t>
            </a:r>
            <a:r>
              <a:rPr lang="en-US" dirty="0" err="1" smtClean="0"/>
              <a:t>bayaran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pegawai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/>
              <a:t>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4382869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8"/>
            </a:pPr>
            <a:r>
              <a:rPr lang="en-US" dirty="0" err="1" smtClean="0"/>
              <a:t>Kad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dikembalikan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pegawai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berkhidmat</a:t>
            </a:r>
            <a:r>
              <a:rPr lang="en-US" dirty="0" smtClean="0"/>
              <a:t> di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berkenaan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5193268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9"/>
            </a:pPr>
            <a:r>
              <a:rPr lang="en-US" dirty="0" err="1" smtClean="0"/>
              <a:t>SmartTAG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rekodkan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Kad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Inventori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Right Arrow 1">
            <a:hlinkClick r:id="rId2" action="ppaction://hlinksldjump"/>
          </p:cNvPr>
          <p:cNvSpPr/>
          <p:nvPr/>
        </p:nvSpPr>
        <p:spPr>
          <a:xfrm>
            <a:off x="7620000" y="5867400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5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581</TotalTime>
  <Words>397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Verve</vt:lpstr>
      <vt:lpstr>PENGGUNAAN  KAD TOUCH N GO</vt:lpstr>
      <vt:lpstr>Kandungan </vt:lpstr>
      <vt:lpstr>Sistem Bayaran Tol Tanpa Resit</vt:lpstr>
      <vt:lpstr>Sistem Bayaran Tol Tanpa Resit</vt:lpstr>
      <vt:lpstr>Sistem Bayaran Tol Tanpa Resit</vt:lpstr>
      <vt:lpstr>PowerPoint Presentation</vt:lpstr>
      <vt:lpstr>SEKIAN,  TERIMA KASIH</vt:lpstr>
      <vt:lpstr>Sistem Bayaran Tol Tanpa Resit  (Kereta Rasmi Jawatan)</vt:lpstr>
      <vt:lpstr>SAMB…</vt:lpstr>
      <vt:lpstr>Sistem Bayaran Tol Tanpa Resit (KENDERAAN JABATAN)</vt:lpstr>
      <vt:lpstr>CONTOH FORMAT BUKU REKOD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PENGGUNAAN  KAD TOUCH N GO</dc:title>
  <dc:creator>ArsyadRazman3836</dc:creator>
  <cp:lastModifiedBy>ArsyadRazman3836</cp:lastModifiedBy>
  <cp:revision>21</cp:revision>
  <dcterms:created xsi:type="dcterms:W3CDTF">2015-05-11T01:41:42Z</dcterms:created>
  <dcterms:modified xsi:type="dcterms:W3CDTF">2015-05-14T14:51:00Z</dcterms:modified>
</cp:coreProperties>
</file>