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6" r:id="rId4"/>
    <p:sldId id="258" r:id="rId5"/>
    <p:sldId id="267" r:id="rId6"/>
    <p:sldId id="271" r:id="rId7"/>
    <p:sldId id="272" r:id="rId8"/>
    <p:sldId id="259" r:id="rId9"/>
    <p:sldId id="260" r:id="rId10"/>
    <p:sldId id="262" r:id="rId11"/>
    <p:sldId id="26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36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DEEF23C0-82E3-4940-B381-E8CB0FAEE876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AF7FACDA-EB58-46EF-855C-50FA410D9A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F23C0-82E3-4940-B381-E8CB0FAEE876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FACDA-EB58-46EF-855C-50FA410D9A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F23C0-82E3-4940-B381-E8CB0FAEE876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FACDA-EB58-46EF-855C-50FA410D9A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DEEF23C0-82E3-4940-B381-E8CB0FAEE876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FACDA-EB58-46EF-855C-50FA410D9A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DEEF23C0-82E3-4940-B381-E8CB0FAEE876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AF7FACDA-EB58-46EF-855C-50FA410D9AE1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DEEF23C0-82E3-4940-B381-E8CB0FAEE876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F7FACDA-EB58-46EF-855C-50FA410D9A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DEEF23C0-82E3-4940-B381-E8CB0FAEE876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AF7FACDA-EB58-46EF-855C-50FA410D9AE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F23C0-82E3-4940-B381-E8CB0FAEE876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FACDA-EB58-46EF-855C-50FA410D9A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DEEF23C0-82E3-4940-B381-E8CB0FAEE876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F7FACDA-EB58-46EF-855C-50FA410D9A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DEEF23C0-82E3-4940-B381-E8CB0FAEE876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AF7FACDA-EB58-46EF-855C-50FA410D9AE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DEEF23C0-82E3-4940-B381-E8CB0FAEE876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AF7FACDA-EB58-46EF-855C-50FA410D9AE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DEEF23C0-82E3-4940-B381-E8CB0FAEE876}" type="datetimeFigureOut">
              <a:rPr lang="en-US" smtClean="0"/>
              <a:t>5/14/2015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AF7FACDA-EB58-46EF-855C-50FA410D9AE1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slide" Target="slide8.xml"/><Relationship Id="rId7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10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PENGGUNAAN </a:t>
            </a:r>
            <a:br>
              <a:rPr lang="en-US" b="1" dirty="0" smtClean="0"/>
            </a:br>
            <a:r>
              <a:rPr lang="en-US" b="1" dirty="0" smtClean="0"/>
              <a:t>KAD TOUCH N GO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250280"/>
            <a:ext cx="9144000" cy="102632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latin typeface="Adobe Garamond Pro Bold" pitchFamily="18" charset="0"/>
              </a:rPr>
              <a:t>PENGURUSAN KENDERAAN KERAJAAN</a:t>
            </a:r>
            <a:endParaRPr lang="en-US" sz="3600" b="1" dirty="0">
              <a:latin typeface="Adobe Garamond Pro Bold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 rot="2226752">
            <a:off x="5682541" y="4243344"/>
            <a:ext cx="2812256" cy="1089025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marL="484632" algn="r" rtl="0" eaLnBrk="1" latinLnBrk="0" hangingPunct="1">
              <a:spcBef>
                <a:spcPct val="0"/>
              </a:spcBef>
              <a:buNone/>
              <a:defRPr kumimoji="0" sz="44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7200" dirty="0" smtClean="0">
                <a:latin typeface="Bernard MT Condensed" pitchFamily="18" charset="0"/>
              </a:rPr>
              <a:t>2015</a:t>
            </a:r>
            <a:endParaRPr lang="en-US" sz="7200" dirty="0">
              <a:latin typeface="Bernard MT Condense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1250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838200"/>
          </a:xfrm>
        </p:spPr>
        <p:txBody>
          <a:bodyPr>
            <a:noAutofit/>
          </a:bodyPr>
          <a:lstStyle/>
          <a:p>
            <a:r>
              <a:rPr lang="en-US" sz="3200" dirty="0" err="1" smtClean="0"/>
              <a:t>Sistem</a:t>
            </a:r>
            <a:r>
              <a:rPr lang="en-US" sz="3200" dirty="0" smtClean="0"/>
              <a:t> </a:t>
            </a:r>
            <a:r>
              <a:rPr lang="en-US" sz="3200" dirty="0" err="1" smtClean="0"/>
              <a:t>Bayaran</a:t>
            </a:r>
            <a:r>
              <a:rPr lang="en-US" sz="3200" dirty="0" smtClean="0"/>
              <a:t> </a:t>
            </a:r>
            <a:r>
              <a:rPr lang="en-US" sz="3200" dirty="0" err="1" smtClean="0"/>
              <a:t>Tol</a:t>
            </a:r>
            <a:r>
              <a:rPr lang="en-US" sz="3200" dirty="0" smtClean="0"/>
              <a:t> </a:t>
            </a:r>
            <a:r>
              <a:rPr lang="en-US" sz="3200" dirty="0" err="1" smtClean="0"/>
              <a:t>Tanpa</a:t>
            </a:r>
            <a:r>
              <a:rPr lang="en-US" sz="3200" dirty="0" smtClean="0"/>
              <a:t> </a:t>
            </a:r>
            <a:r>
              <a:rPr lang="en-US" sz="3200" dirty="0" err="1" smtClean="0"/>
              <a:t>Resit</a:t>
            </a:r>
            <a:r>
              <a:rPr lang="en-US" sz="3200" dirty="0" smtClean="0"/>
              <a:t> (KENDERAAN JABATAN)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940832"/>
            <a:ext cx="50369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1.  </a:t>
            </a:r>
            <a:r>
              <a:rPr lang="en-US" dirty="0" err="1" smtClean="0"/>
              <a:t>Kad</a:t>
            </a:r>
            <a:r>
              <a:rPr lang="en-US" dirty="0" smtClean="0"/>
              <a:t> </a:t>
            </a:r>
            <a:r>
              <a:rPr lang="en-US" dirty="0" err="1" smtClean="0"/>
              <a:t>disimpan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pegawai</a:t>
            </a:r>
            <a:r>
              <a:rPr lang="en-US" dirty="0" smtClean="0"/>
              <a:t> </a:t>
            </a:r>
            <a:r>
              <a:rPr lang="en-US" dirty="0" err="1" smtClean="0"/>
              <a:t>kenderaan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1320284"/>
            <a:ext cx="77492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2.  </a:t>
            </a:r>
            <a:r>
              <a:rPr lang="en-US" dirty="0" err="1" smtClean="0"/>
              <a:t>Kad</a:t>
            </a:r>
            <a:r>
              <a:rPr lang="en-US" dirty="0" smtClean="0"/>
              <a:t> </a:t>
            </a:r>
            <a:r>
              <a:rPr lang="en-US" dirty="0" err="1" smtClean="0"/>
              <a:t>diambil</a:t>
            </a:r>
            <a:r>
              <a:rPr lang="en-US" dirty="0" smtClean="0"/>
              <a:t> </a:t>
            </a:r>
            <a:r>
              <a:rPr lang="en-US" dirty="0" err="1" smtClean="0"/>
              <a:t>sekiranya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pulangkan</a:t>
            </a:r>
            <a:r>
              <a:rPr lang="en-US" dirty="0" smtClean="0"/>
              <a:t>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selesai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46100" y="1689616"/>
            <a:ext cx="84176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3.  Format </a:t>
            </a:r>
            <a:r>
              <a:rPr lang="en-US" dirty="0" err="1" smtClean="0"/>
              <a:t>Buku</a:t>
            </a:r>
            <a:r>
              <a:rPr lang="en-US" dirty="0" smtClean="0"/>
              <a:t> </a:t>
            </a:r>
            <a:r>
              <a:rPr lang="en-US" dirty="0" err="1" smtClean="0"/>
              <a:t>Rekod</a:t>
            </a:r>
            <a:r>
              <a:rPr lang="en-US" dirty="0" smtClean="0"/>
              <a:t> </a:t>
            </a:r>
            <a:r>
              <a:rPr lang="en-US" dirty="0" err="1" smtClean="0"/>
              <a:t>Pergerakan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>
                <a:hlinkClick r:id="rId2" action="ppaction://hlinksldjump"/>
              </a:rPr>
              <a:t>dilampiran</a:t>
            </a:r>
            <a:r>
              <a:rPr lang="en-US" dirty="0" smtClean="0">
                <a:hlinkClick r:id="rId2" action="ppaction://hlinksldjump"/>
              </a:rPr>
              <a:t> B1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33401" y="2133600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 startAt="4"/>
            </a:pPr>
            <a:r>
              <a:rPr lang="en-US" dirty="0" err="1" smtClean="0"/>
              <a:t>Tanggungjawab</a:t>
            </a:r>
            <a:r>
              <a:rPr lang="en-US" dirty="0" smtClean="0"/>
              <a:t> </a:t>
            </a:r>
            <a:r>
              <a:rPr lang="en-US" dirty="0" err="1" smtClean="0"/>
              <a:t>pegawai</a:t>
            </a:r>
            <a:r>
              <a:rPr lang="en-US" dirty="0" smtClean="0"/>
              <a:t> </a:t>
            </a:r>
            <a:r>
              <a:rPr lang="en-US" dirty="0" err="1" smtClean="0"/>
              <a:t>kenderaan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memastikan</a:t>
            </a:r>
            <a:r>
              <a:rPr lang="en-US" dirty="0" smtClean="0"/>
              <a:t> </a:t>
            </a:r>
            <a:r>
              <a:rPr lang="en-US" dirty="0" err="1" smtClean="0"/>
              <a:t>butiran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 err="1" smtClean="0"/>
              <a:t>dicatat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buku</a:t>
            </a:r>
            <a:r>
              <a:rPr lang="en-US" dirty="0" smtClean="0"/>
              <a:t> </a:t>
            </a:r>
            <a:r>
              <a:rPr lang="en-US" dirty="0" err="1" smtClean="0"/>
              <a:t>Rekod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- </a:t>
            </a:r>
            <a:r>
              <a:rPr lang="en-US" dirty="0" err="1" smtClean="0"/>
              <a:t>selesai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33400" y="3048000"/>
            <a:ext cx="80215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 startAt="5"/>
            </a:pPr>
            <a:r>
              <a:rPr lang="en-US" dirty="0" err="1" smtClean="0"/>
              <a:t>Pegawai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mendapatkan</a:t>
            </a:r>
            <a:r>
              <a:rPr lang="en-US" dirty="0" smtClean="0"/>
              <a:t> </a:t>
            </a:r>
            <a:r>
              <a:rPr lang="en-US" dirty="0" err="1" smtClean="0"/>
              <a:t>salinan</a:t>
            </a:r>
            <a:r>
              <a:rPr lang="en-US" dirty="0" smtClean="0"/>
              <a:t> </a:t>
            </a:r>
            <a:r>
              <a:rPr lang="en-US" dirty="0" err="1" smtClean="0"/>
              <a:t>penyata</a:t>
            </a:r>
            <a:r>
              <a:rPr lang="en-US" dirty="0" smtClean="0"/>
              <a:t> </a:t>
            </a:r>
            <a:r>
              <a:rPr lang="en-US" dirty="0" err="1" smtClean="0"/>
              <a:t>berkenaan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dirty="0" err="1" smtClean="0"/>
              <a:t>transaksi</a:t>
            </a:r>
            <a:r>
              <a:rPr lang="en-US" dirty="0" smtClean="0"/>
              <a:t> </a:t>
            </a:r>
            <a:r>
              <a:rPr lang="en-US" dirty="0" err="1" smtClean="0"/>
              <a:t>daripada</a:t>
            </a:r>
            <a:r>
              <a:rPr lang="en-US" dirty="0" smtClean="0"/>
              <a:t> </a:t>
            </a:r>
            <a:r>
              <a:rPr lang="en-US" dirty="0" err="1" smtClean="0"/>
              <a:t>syarikat</a:t>
            </a:r>
            <a:r>
              <a:rPr lang="en-US" dirty="0" smtClean="0"/>
              <a:t> </a:t>
            </a:r>
            <a:r>
              <a:rPr lang="en-US" dirty="0" err="1" smtClean="0"/>
              <a:t>pembekal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650568" y="3694331"/>
            <a:ext cx="10374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Tujuan</a:t>
            </a:r>
            <a:r>
              <a:rPr lang="en-US" b="1" dirty="0" smtClean="0"/>
              <a:t> :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650568" y="4063663"/>
            <a:ext cx="71801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Penyemakan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memastikan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berlaku</a:t>
            </a:r>
            <a:r>
              <a:rPr lang="en-US" dirty="0" smtClean="0"/>
              <a:t> </a:t>
            </a:r>
            <a:r>
              <a:rPr lang="en-US" dirty="0" err="1" smtClean="0"/>
              <a:t>penyalahgunaan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46101" y="4572000"/>
            <a:ext cx="8521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 startAt="6"/>
            </a:pPr>
            <a:r>
              <a:rPr lang="en-US" dirty="0" err="1" smtClean="0"/>
              <a:t>Ketua</a:t>
            </a:r>
            <a:r>
              <a:rPr lang="en-US" dirty="0" smtClean="0"/>
              <a:t> </a:t>
            </a:r>
            <a:r>
              <a:rPr lang="en-US" dirty="0" err="1" smtClean="0"/>
              <a:t>Jabatan</a:t>
            </a:r>
            <a:r>
              <a:rPr lang="en-US" dirty="0" smtClean="0"/>
              <a:t> </a:t>
            </a:r>
            <a:r>
              <a:rPr lang="en-US" dirty="0" err="1" smtClean="0"/>
              <a:t>seharusnya</a:t>
            </a:r>
            <a:r>
              <a:rPr lang="en-US" dirty="0" smtClean="0"/>
              <a:t> </a:t>
            </a:r>
            <a:r>
              <a:rPr lang="en-US" dirty="0" err="1" smtClean="0"/>
              <a:t>membekalkan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kad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dirty="0" err="1" smtClean="0"/>
              <a:t>kenderaan</a:t>
            </a:r>
            <a:r>
              <a:rPr lang="en-US" dirty="0" smtClean="0"/>
              <a:t>;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1650568" y="5257800"/>
            <a:ext cx="10374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Tujuan</a:t>
            </a:r>
            <a:r>
              <a:rPr lang="en-US" b="1" dirty="0" smtClean="0"/>
              <a:t> :</a:t>
            </a:r>
            <a:endParaRPr lang="en-US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1650568" y="5638800"/>
            <a:ext cx="62087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mengawal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kemaskini</a:t>
            </a:r>
            <a:r>
              <a:rPr lang="en-US" dirty="0" smtClean="0"/>
              <a:t> </a:t>
            </a:r>
            <a:r>
              <a:rPr lang="en-US" dirty="0" err="1" smtClean="0"/>
              <a:t>rekod</a:t>
            </a:r>
            <a:r>
              <a:rPr lang="en-US" dirty="0" smtClean="0"/>
              <a:t> </a:t>
            </a:r>
            <a:r>
              <a:rPr lang="en-US" dirty="0" err="1" smtClean="0"/>
              <a:t>penggunaan</a:t>
            </a:r>
            <a:endParaRPr lang="en-US" dirty="0"/>
          </a:p>
        </p:txBody>
      </p:sp>
      <p:sp>
        <p:nvSpPr>
          <p:cNvPr id="14" name="Right Arrow 13">
            <a:hlinkClick r:id="rId3" action="ppaction://hlinksldjump"/>
          </p:cNvPr>
          <p:cNvSpPr/>
          <p:nvPr/>
        </p:nvSpPr>
        <p:spPr>
          <a:xfrm>
            <a:off x="7848600" y="5867400"/>
            <a:ext cx="3048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5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3" grpId="0"/>
      <p:bldP spid="19" grpId="0"/>
      <p:bldP spid="2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125538"/>
            <a:ext cx="8686800" cy="5580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8382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CONTOH FORMAT BUKU REKOD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02045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399032"/>
          </a:xfrm>
        </p:spPr>
        <p:txBody>
          <a:bodyPr/>
          <a:lstStyle/>
          <a:p>
            <a:r>
              <a:rPr lang="en-US" b="1" dirty="0" err="1" smtClean="0"/>
              <a:t>Kandungan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2297668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Sistem</a:t>
            </a:r>
            <a:r>
              <a:rPr lang="en-US" sz="2400" dirty="0" smtClean="0"/>
              <a:t> </a:t>
            </a:r>
            <a:r>
              <a:rPr lang="en-US" sz="2400" dirty="0" err="1" smtClean="0"/>
              <a:t>Bayaran</a:t>
            </a:r>
            <a:r>
              <a:rPr lang="en-US" sz="2400" dirty="0" smtClean="0"/>
              <a:t> </a:t>
            </a:r>
            <a:r>
              <a:rPr lang="en-US" sz="2400" dirty="0" err="1" smtClean="0"/>
              <a:t>Tol</a:t>
            </a:r>
            <a:r>
              <a:rPr lang="en-US" sz="2400" dirty="0" smtClean="0"/>
              <a:t> </a:t>
            </a:r>
            <a:r>
              <a:rPr lang="en-US" sz="2400" dirty="0" err="1" smtClean="0"/>
              <a:t>Tanpa</a:t>
            </a:r>
            <a:r>
              <a:rPr lang="en-US" sz="2400" dirty="0" smtClean="0"/>
              <a:t> </a:t>
            </a:r>
            <a:r>
              <a:rPr lang="en-US" sz="2400" dirty="0" err="1" smtClean="0"/>
              <a:t>Resit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288268"/>
            <a:ext cx="853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Sistem</a:t>
            </a:r>
            <a:r>
              <a:rPr lang="en-US" sz="2400" dirty="0" smtClean="0"/>
              <a:t> </a:t>
            </a:r>
            <a:r>
              <a:rPr lang="en-US" sz="2400" dirty="0" err="1" smtClean="0"/>
              <a:t>Bayaran</a:t>
            </a:r>
            <a:r>
              <a:rPr lang="en-US" sz="2400" dirty="0" smtClean="0"/>
              <a:t> </a:t>
            </a:r>
            <a:r>
              <a:rPr lang="en-US" sz="2400" dirty="0" err="1" smtClean="0"/>
              <a:t>Tol</a:t>
            </a:r>
            <a:r>
              <a:rPr lang="en-US" sz="2400" dirty="0" smtClean="0"/>
              <a:t> </a:t>
            </a:r>
            <a:r>
              <a:rPr lang="en-US" sz="2400" dirty="0" err="1" smtClean="0"/>
              <a:t>Tanpa</a:t>
            </a:r>
            <a:r>
              <a:rPr lang="en-US" sz="2400" dirty="0" smtClean="0"/>
              <a:t> </a:t>
            </a:r>
            <a:r>
              <a:rPr lang="en-US" sz="2400" dirty="0" err="1" smtClean="0"/>
              <a:t>Resit</a:t>
            </a:r>
            <a:r>
              <a:rPr lang="en-US" sz="2400" dirty="0" smtClean="0"/>
              <a:t> </a:t>
            </a:r>
            <a:r>
              <a:rPr lang="en-US" sz="2400" dirty="0" err="1" smtClean="0"/>
              <a:t>Bagi</a:t>
            </a:r>
            <a:r>
              <a:rPr lang="en-US" sz="2400" dirty="0" smtClean="0"/>
              <a:t> </a:t>
            </a:r>
            <a:r>
              <a:rPr lang="en-US" sz="2400" dirty="0" err="1" smtClean="0"/>
              <a:t>Kenderaan</a:t>
            </a:r>
            <a:r>
              <a:rPr lang="en-US" sz="2400" dirty="0" smtClean="0"/>
              <a:t> </a:t>
            </a:r>
            <a:r>
              <a:rPr lang="en-US" sz="2400" dirty="0" err="1" smtClean="0"/>
              <a:t>Rasmi</a:t>
            </a:r>
            <a:r>
              <a:rPr lang="en-US" sz="2400" dirty="0" smtClean="0"/>
              <a:t> </a:t>
            </a:r>
            <a:r>
              <a:rPr lang="en-US" sz="2400" dirty="0" err="1" smtClean="0"/>
              <a:t>Jawatan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4426803"/>
            <a:ext cx="80491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Sistem</a:t>
            </a:r>
            <a:r>
              <a:rPr lang="en-US" sz="2400" dirty="0" smtClean="0"/>
              <a:t> </a:t>
            </a:r>
            <a:r>
              <a:rPr lang="en-US" sz="2400" dirty="0" err="1" smtClean="0"/>
              <a:t>Bayaran</a:t>
            </a:r>
            <a:r>
              <a:rPr lang="en-US" sz="2400" dirty="0" smtClean="0"/>
              <a:t> </a:t>
            </a:r>
            <a:r>
              <a:rPr lang="en-US" sz="2400" dirty="0" err="1" smtClean="0"/>
              <a:t>Tol</a:t>
            </a:r>
            <a:r>
              <a:rPr lang="en-US" sz="2400" dirty="0" smtClean="0"/>
              <a:t> </a:t>
            </a:r>
            <a:r>
              <a:rPr lang="en-US" sz="2400" dirty="0" err="1" smtClean="0"/>
              <a:t>Tanpa</a:t>
            </a:r>
            <a:r>
              <a:rPr lang="en-US" sz="2400" dirty="0" smtClean="0"/>
              <a:t> </a:t>
            </a:r>
            <a:r>
              <a:rPr lang="en-US" sz="2400" dirty="0" err="1" smtClean="0"/>
              <a:t>Resit</a:t>
            </a:r>
            <a:r>
              <a:rPr lang="en-US" sz="2400" dirty="0" smtClean="0"/>
              <a:t> </a:t>
            </a:r>
            <a:r>
              <a:rPr lang="en-US" sz="2400" dirty="0" err="1" smtClean="0"/>
              <a:t>Bagi</a:t>
            </a:r>
            <a:r>
              <a:rPr lang="en-US" sz="2400" dirty="0" smtClean="0"/>
              <a:t>  </a:t>
            </a:r>
            <a:r>
              <a:rPr lang="en-US" sz="2400" dirty="0" err="1" smtClean="0"/>
              <a:t>Kenderaan</a:t>
            </a:r>
            <a:r>
              <a:rPr lang="en-US" sz="2400" dirty="0" smtClean="0"/>
              <a:t> </a:t>
            </a:r>
            <a:r>
              <a:rPr lang="en-US" sz="2400" dirty="0" err="1" smtClean="0"/>
              <a:t>Jabatan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29971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 descr="C:\Users\ArsyadRazman3836\Desktop\touchn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5871" y="2514600"/>
            <a:ext cx="3919729" cy="2204848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1143000"/>
          </a:xfrm>
        </p:spPr>
        <p:txBody>
          <a:bodyPr/>
          <a:lstStyle/>
          <a:p>
            <a:r>
              <a:rPr lang="en-US" b="1" dirty="0" err="1" smtClean="0"/>
              <a:t>Sistem</a:t>
            </a:r>
            <a:r>
              <a:rPr lang="en-US" b="1" dirty="0" smtClean="0"/>
              <a:t> </a:t>
            </a:r>
            <a:r>
              <a:rPr lang="en-US" b="1" dirty="0" err="1" smtClean="0"/>
              <a:t>Bayaran</a:t>
            </a:r>
            <a:r>
              <a:rPr lang="en-US" b="1" dirty="0" smtClean="0"/>
              <a:t> </a:t>
            </a:r>
            <a:r>
              <a:rPr lang="en-US" b="1" dirty="0" err="1" smtClean="0"/>
              <a:t>Tol</a:t>
            </a:r>
            <a:r>
              <a:rPr lang="en-US" b="1" dirty="0" smtClean="0"/>
              <a:t> </a:t>
            </a:r>
            <a:r>
              <a:rPr lang="en-US" b="1" dirty="0" err="1" smtClean="0"/>
              <a:t>Tanpa</a:t>
            </a:r>
            <a:r>
              <a:rPr lang="en-US" b="1" dirty="0" smtClean="0"/>
              <a:t> </a:t>
            </a:r>
            <a:r>
              <a:rPr lang="en-US" b="1" dirty="0" err="1" smtClean="0"/>
              <a:t>Resit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276600" y="1286470"/>
            <a:ext cx="3200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Boleh</a:t>
            </a:r>
            <a:r>
              <a:rPr lang="en-US" b="1" dirty="0" smtClean="0"/>
              <a:t> </a:t>
            </a:r>
            <a:r>
              <a:rPr lang="en-US" b="1" dirty="0" err="1" smtClean="0"/>
              <a:t>dibekalkan</a:t>
            </a:r>
            <a:r>
              <a:rPr lang="en-US" b="1" dirty="0" smtClean="0"/>
              <a:t> </a:t>
            </a:r>
            <a:r>
              <a:rPr lang="en-US" b="1" dirty="0" err="1" smtClean="0"/>
              <a:t>dengan</a:t>
            </a:r>
            <a:r>
              <a:rPr lang="en-US" b="1" dirty="0" smtClean="0"/>
              <a:t> </a:t>
            </a:r>
            <a:r>
              <a:rPr lang="en-US" b="1" dirty="0" err="1" smtClean="0"/>
              <a:t>Kad</a:t>
            </a:r>
            <a:r>
              <a:rPr lang="en-US" b="1" dirty="0" smtClean="0"/>
              <a:t> Touch n Go </a:t>
            </a:r>
            <a:r>
              <a:rPr lang="en-US" b="1" dirty="0" err="1" smtClean="0"/>
              <a:t>termasuk</a:t>
            </a:r>
            <a:r>
              <a:rPr lang="en-US" b="1" dirty="0" smtClean="0"/>
              <a:t> </a:t>
            </a:r>
            <a:r>
              <a:rPr lang="en-US" b="1" i="1" dirty="0" err="1" smtClean="0"/>
              <a:t>Smart</a:t>
            </a:r>
            <a:r>
              <a:rPr lang="en-US" b="1" dirty="0" err="1" smtClean="0"/>
              <a:t>TAG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705600" y="3408947"/>
            <a:ext cx="2438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Boleh</a:t>
            </a:r>
            <a:r>
              <a:rPr lang="en-US" b="1" dirty="0" smtClean="0"/>
              <a:t> </a:t>
            </a:r>
            <a:r>
              <a:rPr lang="en-US" b="1" dirty="0" err="1" smtClean="0"/>
              <a:t>Dibeli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ditambah</a:t>
            </a:r>
            <a:r>
              <a:rPr lang="en-US" b="1" dirty="0" smtClean="0"/>
              <a:t> </a:t>
            </a:r>
            <a:r>
              <a:rPr lang="en-US" b="1" dirty="0" err="1" smtClean="0"/>
              <a:t>nilai</a:t>
            </a:r>
            <a:r>
              <a:rPr lang="en-US" b="1" dirty="0" smtClean="0"/>
              <a:t> </a:t>
            </a:r>
            <a:r>
              <a:rPr lang="en-US" b="1" dirty="0" err="1" smtClean="0"/>
              <a:t>dari</a:t>
            </a:r>
            <a:r>
              <a:rPr lang="en-US" b="1" dirty="0" smtClean="0"/>
              <a:t> </a:t>
            </a:r>
            <a:r>
              <a:rPr lang="en-US" b="1" dirty="0" err="1" smtClean="0"/>
              <a:t>syarikat</a:t>
            </a:r>
            <a:r>
              <a:rPr lang="en-US" b="1" dirty="0" smtClean="0"/>
              <a:t> </a:t>
            </a:r>
            <a:r>
              <a:rPr lang="en-US" b="1" dirty="0" err="1" smtClean="0"/>
              <a:t>pembekal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352800" y="4953000"/>
            <a:ext cx="3200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Satu</a:t>
            </a:r>
            <a:r>
              <a:rPr lang="en-US" b="1" dirty="0" smtClean="0"/>
              <a:t> </a:t>
            </a:r>
            <a:r>
              <a:rPr lang="en-US" b="1" dirty="0" err="1" smtClean="0"/>
              <a:t>senarai</a:t>
            </a:r>
            <a:r>
              <a:rPr lang="en-US" b="1" dirty="0" smtClean="0"/>
              <a:t> </a:t>
            </a:r>
            <a:r>
              <a:rPr lang="en-US" b="1" dirty="0" err="1" smtClean="0"/>
              <a:t>perolehan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pengagihan</a:t>
            </a:r>
            <a:r>
              <a:rPr lang="en-US" b="1" dirty="0" smtClean="0"/>
              <a:t> </a:t>
            </a:r>
            <a:r>
              <a:rPr lang="en-US" b="1" dirty="0" err="1" smtClean="0"/>
              <a:t>perlu</a:t>
            </a:r>
            <a:r>
              <a:rPr lang="en-US" b="1" dirty="0" smtClean="0"/>
              <a:t> </a:t>
            </a:r>
            <a:r>
              <a:rPr lang="en-US" b="1" dirty="0" err="1" smtClean="0"/>
              <a:t>disediakan</a:t>
            </a:r>
            <a:r>
              <a:rPr lang="en-US" b="1" dirty="0" smtClean="0"/>
              <a:t>.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76200" y="3131948"/>
            <a:ext cx="3200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Bagi</a:t>
            </a:r>
            <a:r>
              <a:rPr lang="en-US" b="1" dirty="0" smtClean="0"/>
              <a:t> </a:t>
            </a:r>
            <a:r>
              <a:rPr lang="en-US" b="1" dirty="0" err="1" smtClean="0"/>
              <a:t>SmartTAG</a:t>
            </a:r>
            <a:r>
              <a:rPr lang="en-US" b="1" dirty="0" smtClean="0"/>
              <a:t> </a:t>
            </a:r>
            <a:r>
              <a:rPr lang="en-US" b="1" dirty="0" err="1" smtClean="0"/>
              <a:t>perlu</a:t>
            </a:r>
            <a:r>
              <a:rPr lang="en-US" b="1" dirty="0" smtClean="0"/>
              <a:t> </a:t>
            </a:r>
            <a:r>
              <a:rPr lang="en-US" b="1" dirty="0" err="1" smtClean="0"/>
              <a:t>didaftarkan</a:t>
            </a:r>
            <a:r>
              <a:rPr lang="en-US" b="1" dirty="0" smtClean="0"/>
              <a:t> </a:t>
            </a:r>
            <a:r>
              <a:rPr lang="en-US" b="1" dirty="0" err="1" smtClean="0"/>
              <a:t>sebagai</a:t>
            </a:r>
            <a:r>
              <a:rPr lang="en-US" b="1" dirty="0" smtClean="0"/>
              <a:t> </a:t>
            </a:r>
            <a:r>
              <a:rPr lang="en-US" b="1" dirty="0" err="1" smtClean="0"/>
              <a:t>inventori</a:t>
            </a:r>
            <a:r>
              <a:rPr lang="en-US" b="1" dirty="0" smtClean="0"/>
              <a:t> </a:t>
            </a:r>
            <a:r>
              <a:rPr lang="en-US" b="1" dirty="0" err="1" smtClean="0"/>
              <a:t>mengikut</a:t>
            </a:r>
            <a:r>
              <a:rPr lang="en-US" b="1" dirty="0" smtClean="0"/>
              <a:t> KP 2 -TPAA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957659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rsyadRazman3836\Desktop\touchn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067" y="1447800"/>
            <a:ext cx="4588933" cy="2581275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1143000"/>
          </a:xfrm>
        </p:spPr>
        <p:txBody>
          <a:bodyPr/>
          <a:lstStyle/>
          <a:p>
            <a:r>
              <a:rPr lang="en-US" b="1" dirty="0" err="1" smtClean="0"/>
              <a:t>Sistem</a:t>
            </a:r>
            <a:r>
              <a:rPr lang="en-US" b="1" dirty="0" smtClean="0"/>
              <a:t> </a:t>
            </a:r>
            <a:r>
              <a:rPr lang="en-US" b="1" dirty="0" err="1" smtClean="0"/>
              <a:t>Bayaran</a:t>
            </a:r>
            <a:r>
              <a:rPr lang="en-US" b="1" dirty="0" smtClean="0"/>
              <a:t> </a:t>
            </a:r>
            <a:r>
              <a:rPr lang="en-US" b="1" dirty="0" err="1" smtClean="0"/>
              <a:t>Tol</a:t>
            </a:r>
            <a:r>
              <a:rPr lang="en-US" b="1" dirty="0" smtClean="0"/>
              <a:t> </a:t>
            </a:r>
            <a:r>
              <a:rPr lang="en-US" b="1" dirty="0" err="1" smtClean="0"/>
              <a:t>Tanpa</a:t>
            </a:r>
            <a:r>
              <a:rPr lang="en-US" b="1" dirty="0" smtClean="0"/>
              <a:t> </a:t>
            </a:r>
            <a:r>
              <a:rPr lang="en-US" b="1" dirty="0" err="1" smtClean="0"/>
              <a:t>Resit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965700" y="1164988"/>
            <a:ext cx="41783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Perlu</a:t>
            </a:r>
            <a:r>
              <a:rPr lang="en-US" b="1" dirty="0" smtClean="0"/>
              <a:t> </a:t>
            </a:r>
            <a:r>
              <a:rPr lang="en-US" b="1" dirty="0" err="1" smtClean="0"/>
              <a:t>dijaga</a:t>
            </a:r>
            <a:r>
              <a:rPr lang="en-US" b="1" dirty="0" smtClean="0"/>
              <a:t> </a:t>
            </a:r>
            <a:r>
              <a:rPr lang="en-US" b="1" dirty="0" err="1" smtClean="0"/>
              <a:t>dengan</a:t>
            </a:r>
            <a:r>
              <a:rPr lang="en-US" b="1" dirty="0" smtClean="0"/>
              <a:t> </a:t>
            </a:r>
            <a:r>
              <a:rPr lang="en-US" b="1" dirty="0" err="1" smtClean="0"/>
              <a:t>baik</a:t>
            </a:r>
            <a:r>
              <a:rPr lang="en-US" b="1" dirty="0" smtClean="0"/>
              <a:t> </a:t>
            </a:r>
            <a:r>
              <a:rPr lang="en-US" b="1" dirty="0" err="1" smtClean="0"/>
              <a:t>bagi</a:t>
            </a:r>
            <a:r>
              <a:rPr lang="en-US" b="1" dirty="0" smtClean="0"/>
              <a:t> </a:t>
            </a:r>
            <a:r>
              <a:rPr lang="en-US" b="1" dirty="0" err="1" smtClean="0"/>
              <a:t>mengelakkan</a:t>
            </a:r>
            <a:r>
              <a:rPr lang="en-US" b="1" dirty="0" smtClean="0"/>
              <a:t> </a:t>
            </a:r>
            <a:r>
              <a:rPr lang="en-US" b="1" dirty="0" err="1" smtClean="0"/>
              <a:t>kehilangan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rosak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953000" y="2667000"/>
            <a:ext cx="4191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Menjadi</a:t>
            </a:r>
            <a:r>
              <a:rPr lang="en-US" b="1" dirty="0" smtClean="0"/>
              <a:t> </a:t>
            </a:r>
            <a:r>
              <a:rPr lang="en-US" b="1" dirty="0" err="1" smtClean="0"/>
              <a:t>tanggungjawab</a:t>
            </a:r>
            <a:r>
              <a:rPr lang="en-US" b="1" dirty="0" smtClean="0"/>
              <a:t> </a:t>
            </a:r>
            <a:r>
              <a:rPr lang="en-US" b="1" dirty="0" err="1" smtClean="0"/>
              <a:t>pegawai</a:t>
            </a:r>
            <a:r>
              <a:rPr lang="en-US" b="1" dirty="0" smtClean="0"/>
              <a:t> yang </a:t>
            </a:r>
            <a:r>
              <a:rPr lang="en-US" b="1" dirty="0" err="1" smtClean="0"/>
              <a:t>menggunakannya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perlu</a:t>
            </a:r>
            <a:r>
              <a:rPr lang="en-US" b="1" dirty="0" smtClean="0"/>
              <a:t> </a:t>
            </a:r>
            <a:r>
              <a:rPr lang="en-US" b="1" dirty="0" err="1" smtClean="0"/>
              <a:t>dilaporkan</a:t>
            </a:r>
            <a:r>
              <a:rPr lang="en-US" b="1" dirty="0" smtClean="0"/>
              <a:t> </a:t>
            </a:r>
            <a:r>
              <a:rPr lang="en-US" b="1" dirty="0" err="1" smtClean="0"/>
              <a:t>kepada</a:t>
            </a:r>
            <a:r>
              <a:rPr lang="en-US" b="1" dirty="0" smtClean="0"/>
              <a:t> </a:t>
            </a:r>
            <a:r>
              <a:rPr lang="en-US" b="1" dirty="0" err="1" smtClean="0"/>
              <a:t>pegawai</a:t>
            </a:r>
            <a:r>
              <a:rPr lang="en-US" b="1" dirty="0" smtClean="0"/>
              <a:t> </a:t>
            </a:r>
            <a:r>
              <a:rPr lang="en-US" b="1" dirty="0" err="1" smtClean="0"/>
              <a:t>kenderaan</a:t>
            </a:r>
            <a:r>
              <a:rPr lang="en-US" b="1" dirty="0" smtClean="0"/>
              <a:t> </a:t>
            </a:r>
            <a:r>
              <a:rPr lang="en-US" b="1" dirty="0" err="1" smtClean="0"/>
              <a:t>sekiranya</a:t>
            </a:r>
            <a:r>
              <a:rPr lang="en-US" b="1" dirty="0" smtClean="0"/>
              <a:t> </a:t>
            </a:r>
            <a:r>
              <a:rPr lang="en-US" b="1" dirty="0" err="1" smtClean="0"/>
              <a:t>hilang</a:t>
            </a:r>
            <a:r>
              <a:rPr lang="en-US" b="1" dirty="0" smtClean="0"/>
              <a:t> ;</a:t>
            </a:r>
          </a:p>
          <a:p>
            <a:r>
              <a:rPr lang="en-US" b="1" dirty="0" err="1" smtClean="0"/>
              <a:t>Mendapatkan</a:t>
            </a:r>
            <a:r>
              <a:rPr lang="en-US" b="1" dirty="0" smtClean="0"/>
              <a:t> </a:t>
            </a:r>
            <a:r>
              <a:rPr lang="en-US" b="1" dirty="0" err="1" smtClean="0"/>
              <a:t>baki</a:t>
            </a:r>
            <a:r>
              <a:rPr lang="en-US" b="1" dirty="0" smtClean="0"/>
              <a:t> </a:t>
            </a:r>
            <a:r>
              <a:rPr lang="en-US" b="1" dirty="0" err="1" smtClean="0"/>
              <a:t>nilai</a:t>
            </a:r>
            <a:r>
              <a:rPr lang="en-US" b="1" dirty="0" smtClean="0"/>
              <a:t>/</a:t>
            </a:r>
            <a:r>
              <a:rPr lang="en-US" b="1" dirty="0" err="1" smtClean="0"/>
              <a:t>ganti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667000" y="4800600"/>
            <a:ext cx="3973512" cy="36933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Sekiranya</a:t>
            </a:r>
            <a:r>
              <a:rPr lang="en-US" b="1" dirty="0" smtClean="0"/>
              <a:t> </a:t>
            </a:r>
            <a:r>
              <a:rPr lang="en-US" b="1" dirty="0" err="1" smtClean="0"/>
              <a:t>tidak</a:t>
            </a:r>
            <a:r>
              <a:rPr lang="en-US" b="1" dirty="0" smtClean="0"/>
              <a:t> </a:t>
            </a:r>
            <a:r>
              <a:rPr lang="en-US" b="1" dirty="0" err="1" smtClean="0"/>
              <a:t>dapat</a:t>
            </a:r>
            <a:r>
              <a:rPr lang="en-US" b="1" dirty="0" smtClean="0"/>
              <a:t> </a:t>
            </a:r>
            <a:r>
              <a:rPr lang="en-US" b="1" dirty="0" err="1" smtClean="0"/>
              <a:t>dituntut</a:t>
            </a:r>
            <a:r>
              <a:rPr lang="en-US" b="1" dirty="0" smtClean="0"/>
              <a:t>!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807244" y="5562600"/>
            <a:ext cx="7701756" cy="92333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Perlu</a:t>
            </a:r>
            <a:r>
              <a:rPr lang="en-US" b="1" dirty="0" smtClean="0"/>
              <a:t> </a:t>
            </a:r>
            <a:r>
              <a:rPr lang="en-US" b="1" dirty="0" err="1" smtClean="0"/>
              <a:t>dilaporkan</a:t>
            </a:r>
            <a:r>
              <a:rPr lang="en-US" b="1" dirty="0" smtClean="0"/>
              <a:t> </a:t>
            </a:r>
            <a:r>
              <a:rPr lang="en-US" b="1" dirty="0" err="1" smtClean="0"/>
              <a:t>sebagai</a:t>
            </a:r>
            <a:r>
              <a:rPr lang="en-US" b="1" dirty="0" smtClean="0"/>
              <a:t> </a:t>
            </a:r>
            <a:r>
              <a:rPr lang="en-US" b="1" dirty="0" err="1" smtClean="0"/>
              <a:t>kehilangan</a:t>
            </a:r>
            <a:r>
              <a:rPr lang="en-US" b="1" dirty="0" smtClean="0"/>
              <a:t> </a:t>
            </a:r>
            <a:r>
              <a:rPr lang="en-US" b="1" dirty="0" err="1" smtClean="0"/>
              <a:t>awam</a:t>
            </a:r>
            <a:r>
              <a:rPr lang="en-US" b="1" dirty="0" smtClean="0"/>
              <a:t> </a:t>
            </a:r>
            <a:r>
              <a:rPr lang="en-US" b="1" dirty="0" err="1" smtClean="0"/>
              <a:t>menurut</a:t>
            </a:r>
            <a:r>
              <a:rPr lang="en-US" b="1" dirty="0" smtClean="0"/>
              <a:t> </a:t>
            </a:r>
            <a:r>
              <a:rPr lang="en-US" b="1" dirty="0" err="1" smtClean="0"/>
              <a:t>Arahan</a:t>
            </a:r>
            <a:r>
              <a:rPr lang="en-US" b="1" dirty="0" smtClean="0"/>
              <a:t> </a:t>
            </a:r>
            <a:r>
              <a:rPr lang="en-US" b="1" dirty="0" err="1" smtClean="0"/>
              <a:t>Perbendaharaan</a:t>
            </a:r>
            <a:r>
              <a:rPr lang="en-US" b="1" dirty="0" smtClean="0"/>
              <a:t> 315(a) – </a:t>
            </a:r>
            <a:r>
              <a:rPr lang="en-US" b="1" dirty="0" err="1" smtClean="0"/>
              <a:t>kehilangan</a:t>
            </a:r>
            <a:r>
              <a:rPr lang="en-US" b="1" dirty="0" smtClean="0"/>
              <a:t> yang </a:t>
            </a:r>
            <a:r>
              <a:rPr lang="en-US" b="1" dirty="0" err="1" smtClean="0"/>
              <a:t>disebabkan</a:t>
            </a:r>
            <a:r>
              <a:rPr lang="en-US" b="1" dirty="0" smtClean="0"/>
              <a:t> </a:t>
            </a:r>
            <a:r>
              <a:rPr lang="en-US" b="1" dirty="0" err="1" smtClean="0"/>
              <a:t>kecuaian</a:t>
            </a:r>
            <a:r>
              <a:rPr lang="en-US" b="1" dirty="0" smtClean="0"/>
              <a:t> </a:t>
            </a:r>
            <a:r>
              <a:rPr lang="en-US" b="1" dirty="0" err="1" smtClean="0"/>
              <a:t>pegawai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perlu</a:t>
            </a:r>
            <a:r>
              <a:rPr lang="en-US" b="1" dirty="0" smtClean="0"/>
              <a:t> </a:t>
            </a:r>
            <a:r>
              <a:rPr lang="en-US" b="1" dirty="0" err="1" smtClean="0"/>
              <a:t>diganti</a:t>
            </a:r>
            <a:r>
              <a:rPr lang="en-US" b="1" dirty="0" smtClean="0"/>
              <a:t> </a:t>
            </a:r>
            <a:r>
              <a:rPr lang="en-US" b="1" dirty="0" err="1" smtClean="0"/>
              <a:t>oleh</a:t>
            </a:r>
            <a:r>
              <a:rPr lang="en-US" b="1" dirty="0" smtClean="0"/>
              <a:t> </a:t>
            </a:r>
            <a:r>
              <a:rPr lang="en-US" b="1" dirty="0" err="1" smtClean="0"/>
              <a:t>pegawai</a:t>
            </a:r>
            <a:r>
              <a:rPr lang="en-US" b="1" dirty="0" smtClean="0"/>
              <a:t> </a:t>
            </a:r>
            <a:r>
              <a:rPr lang="en-US" b="1" dirty="0" err="1" smtClean="0"/>
              <a:t>tersebut</a:t>
            </a:r>
            <a:r>
              <a:rPr lang="en-US" b="1" dirty="0" smtClean="0"/>
              <a:t>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230088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1143000"/>
          </a:xfrm>
        </p:spPr>
        <p:txBody>
          <a:bodyPr/>
          <a:lstStyle/>
          <a:p>
            <a:r>
              <a:rPr lang="en-US" b="1" dirty="0" err="1" smtClean="0"/>
              <a:t>Sistem</a:t>
            </a:r>
            <a:r>
              <a:rPr lang="en-US" b="1" dirty="0" smtClean="0"/>
              <a:t> </a:t>
            </a:r>
            <a:r>
              <a:rPr lang="en-US" b="1" dirty="0" err="1" smtClean="0"/>
              <a:t>Bayaran</a:t>
            </a:r>
            <a:r>
              <a:rPr lang="en-US" b="1" dirty="0" smtClean="0"/>
              <a:t> </a:t>
            </a:r>
            <a:r>
              <a:rPr lang="en-US" b="1" dirty="0" err="1" smtClean="0"/>
              <a:t>Tol</a:t>
            </a:r>
            <a:r>
              <a:rPr lang="en-US" b="1" dirty="0" smtClean="0"/>
              <a:t> </a:t>
            </a:r>
            <a:r>
              <a:rPr lang="en-US" b="1" dirty="0" err="1" smtClean="0"/>
              <a:t>Tanpa</a:t>
            </a:r>
            <a:r>
              <a:rPr lang="en-US" b="1" dirty="0" smtClean="0"/>
              <a:t> </a:t>
            </a:r>
            <a:r>
              <a:rPr lang="en-US" b="1" dirty="0" err="1" smtClean="0"/>
              <a:t>Resit</a:t>
            </a:r>
            <a:endParaRPr lang="en-US" b="1" dirty="0"/>
          </a:p>
        </p:txBody>
      </p:sp>
      <p:pic>
        <p:nvPicPr>
          <p:cNvPr id="2050" name="Picture 2" descr="C:\Users\ArsyadRazman3836\Desktop\P1210690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599" y="2448241"/>
            <a:ext cx="3505201" cy="1971676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ArsyadRazman3836\Desktop\2014-Proton-Perdana-Accord-0013-630x466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8026" b="93777" l="1381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119" y="1084201"/>
            <a:ext cx="3429000" cy="253637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379503" y="5881172"/>
            <a:ext cx="23782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Rounded MT Bold" pitchFamily="34" charset="0"/>
                <a:ea typeface="Adobe Fan Heiti Std B" pitchFamily="34" charset="-128"/>
              </a:rPr>
              <a:t>Kenderaan</a:t>
            </a:r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Rounded MT Bold" pitchFamily="34" charset="0"/>
                <a:ea typeface="Adobe Fan Heiti Std B" pitchFamily="34" charset="-128"/>
              </a:rPr>
              <a:t> </a:t>
            </a:r>
            <a:r>
              <a:rPr lang="en-US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Rounded MT Bold" pitchFamily="34" charset="0"/>
                <a:ea typeface="Adobe Fan Heiti Std B" pitchFamily="34" charset="-128"/>
              </a:rPr>
              <a:t>Jabatan</a:t>
            </a:r>
            <a:endParaRPr lang="en-US" b="1" dirty="0">
              <a:solidFill>
                <a:schemeClr val="accent2">
                  <a:lumMod val="60000"/>
                  <a:lumOff val="40000"/>
                </a:schemeClr>
              </a:solidFill>
              <a:latin typeface="Arial Rounded MT Bold" pitchFamily="34" charset="0"/>
              <a:ea typeface="Adobe Fan Heiti Std B" pitchFamily="34" charset="-128"/>
            </a:endParaRPr>
          </a:p>
        </p:txBody>
      </p:sp>
      <p:pic>
        <p:nvPicPr>
          <p:cNvPr id="8" name="Picture 2" descr="C:\Users\ArsyadRazman3836\Desktop\kereta_2011_400003.jpg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7025" b="97521" l="3750" r="97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3805238"/>
            <a:ext cx="3737656" cy="226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653175" y="3435906"/>
            <a:ext cx="26868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Rounded MT Bold" pitchFamily="34" charset="0"/>
                <a:ea typeface="Adobe Fan Heiti Std B" pitchFamily="34" charset="-128"/>
              </a:rPr>
              <a:t>Kereta</a:t>
            </a:r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Rounded MT Bold" pitchFamily="34" charset="0"/>
                <a:ea typeface="Adobe Fan Heiti Std B" pitchFamily="34" charset="-128"/>
              </a:rPr>
              <a:t> </a:t>
            </a:r>
            <a:r>
              <a:rPr lang="en-US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Rounded MT Bold" pitchFamily="34" charset="0"/>
                <a:ea typeface="Adobe Fan Heiti Std B" pitchFamily="34" charset="-128"/>
              </a:rPr>
              <a:t>Rasmi</a:t>
            </a:r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Rounded MT Bold" pitchFamily="34" charset="0"/>
                <a:ea typeface="Adobe Fan Heiti Std B" pitchFamily="34" charset="-128"/>
              </a:rPr>
              <a:t> </a:t>
            </a:r>
            <a:r>
              <a:rPr lang="en-US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Rounded MT Bold" pitchFamily="34" charset="0"/>
                <a:ea typeface="Adobe Fan Heiti Std B" pitchFamily="34" charset="-128"/>
              </a:rPr>
              <a:t>Jawatan</a:t>
            </a:r>
            <a:endParaRPr lang="en-US" b="1" dirty="0">
              <a:solidFill>
                <a:schemeClr val="accent2">
                  <a:lumMod val="60000"/>
                  <a:lumOff val="40000"/>
                </a:schemeClr>
              </a:solidFill>
              <a:latin typeface="Arial Rounded MT Bold" pitchFamily="34" charset="0"/>
              <a:ea typeface="Adobe Fan Heiti Std B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62002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0" y="2667000"/>
            <a:ext cx="2800897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96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?</a:t>
            </a:r>
            <a:endParaRPr lang="en-US" sz="96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43551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6133306"/>
          </a:xfrm>
        </p:spPr>
        <p:txBody>
          <a:bodyPr>
            <a:normAutofit/>
          </a:bodyPr>
          <a:lstStyle/>
          <a:p>
            <a:pPr algn="ctr"/>
            <a:r>
              <a:rPr lang="en-US" sz="6000" dirty="0" smtClean="0">
                <a:latin typeface="Bernard MT Condensed" pitchFamily="18" charset="0"/>
              </a:rPr>
              <a:t>SEKIAN, </a:t>
            </a:r>
            <a:br>
              <a:rPr lang="en-US" sz="6000" dirty="0" smtClean="0">
                <a:latin typeface="Bernard MT Condensed" pitchFamily="18" charset="0"/>
              </a:rPr>
            </a:br>
            <a:r>
              <a:rPr lang="en-US" sz="6000" dirty="0" smtClean="0">
                <a:latin typeface="Bernard MT Condensed" pitchFamily="18" charset="0"/>
              </a:rPr>
              <a:t>TERIMA KASIH</a:t>
            </a:r>
            <a:endParaRPr lang="en-US" sz="6000" dirty="0">
              <a:latin typeface="Bernard MT Condense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8184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err="1" smtClean="0"/>
              <a:t>Sistem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Bayaran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Tol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Tanpa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Resit</a:t>
            </a:r>
            <a:r>
              <a:rPr lang="en-US" sz="3200" b="1" dirty="0" smtClean="0"/>
              <a:t> </a:t>
            </a:r>
            <a:br>
              <a:rPr lang="en-US" sz="3200" b="1" dirty="0" smtClean="0"/>
            </a:br>
            <a:r>
              <a:rPr lang="en-US" sz="3200" b="1" dirty="0" smtClean="0"/>
              <a:t>(</a:t>
            </a:r>
            <a:r>
              <a:rPr lang="en-US" sz="3200" b="1" dirty="0" err="1" smtClean="0"/>
              <a:t>Kereta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Rasmi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Jawatan</a:t>
            </a:r>
            <a:r>
              <a:rPr lang="en-US" sz="3200" b="1" dirty="0" smtClean="0"/>
              <a:t>)</a:t>
            </a:r>
            <a:endParaRPr lang="en-US" sz="32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381000" y="1219200"/>
            <a:ext cx="815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 err="1" smtClean="0"/>
              <a:t>Kad</a:t>
            </a:r>
            <a:r>
              <a:rPr lang="en-US" dirty="0" smtClean="0"/>
              <a:t> </a:t>
            </a:r>
            <a:r>
              <a:rPr lang="en-US" dirty="0" err="1" smtClean="0"/>
              <a:t>dibekalkan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pegawai</a:t>
            </a:r>
            <a:r>
              <a:rPr lang="en-US" dirty="0" smtClean="0"/>
              <a:t> yang </a:t>
            </a:r>
            <a:r>
              <a:rPr lang="en-US" dirty="0" err="1" smtClean="0"/>
              <a:t>diperuntukan</a:t>
            </a:r>
            <a:r>
              <a:rPr lang="en-US" dirty="0" smtClean="0"/>
              <a:t> </a:t>
            </a:r>
            <a:r>
              <a:rPr lang="en-US" dirty="0" err="1" smtClean="0"/>
              <a:t>Kereta</a:t>
            </a:r>
            <a:r>
              <a:rPr lang="en-US" dirty="0" smtClean="0"/>
              <a:t> </a:t>
            </a:r>
            <a:r>
              <a:rPr lang="en-US" dirty="0" err="1" smtClean="0"/>
              <a:t>Rasmi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dirty="0" err="1" smtClean="0"/>
              <a:t>Jawatan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syarat-syarat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62000" y="2209800"/>
            <a:ext cx="29258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19200" y="2590800"/>
            <a:ext cx="78903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</a:t>
            </a:r>
            <a:r>
              <a:rPr lang="en-US" dirty="0" smtClean="0"/>
              <a:t>.  </a:t>
            </a:r>
            <a:r>
              <a:rPr lang="en-US" dirty="0" err="1" smtClean="0"/>
              <a:t>Perjalanan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rasmi</a:t>
            </a:r>
            <a:r>
              <a:rPr lang="en-US" dirty="0" smtClean="0"/>
              <a:t> </a:t>
            </a:r>
            <a:r>
              <a:rPr lang="en-US" dirty="0" err="1" smtClean="0"/>
              <a:t>sahaja</a:t>
            </a:r>
            <a:r>
              <a:rPr lang="en-US" dirty="0" smtClean="0"/>
              <a:t>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pergi</a:t>
            </a:r>
            <a:r>
              <a:rPr lang="en-US" dirty="0" smtClean="0"/>
              <a:t> </a:t>
            </a:r>
            <a:r>
              <a:rPr lang="en-US" dirty="0" err="1" smtClean="0"/>
              <a:t>balik</a:t>
            </a:r>
            <a:r>
              <a:rPr lang="en-US" dirty="0" smtClean="0"/>
              <a:t> </a:t>
            </a:r>
            <a:r>
              <a:rPr lang="en-US" dirty="0" err="1" smtClean="0"/>
              <a:t>rumah</a:t>
            </a:r>
            <a:r>
              <a:rPr lang="en-US" dirty="0" smtClean="0"/>
              <a:t>/</a:t>
            </a:r>
            <a:r>
              <a:rPr lang="en-US" dirty="0" err="1" smtClean="0"/>
              <a:t>pejabat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219200" y="2960132"/>
            <a:ext cx="6555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ii. </a:t>
            </a:r>
            <a:r>
              <a:rPr lang="en-US" dirty="0" err="1" smtClean="0"/>
              <a:t>Pembayaran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letak</a:t>
            </a:r>
            <a:r>
              <a:rPr lang="en-US" dirty="0" smtClean="0"/>
              <a:t> </a:t>
            </a:r>
            <a:r>
              <a:rPr lang="en-US" dirty="0" err="1" smtClean="0"/>
              <a:t>pakir</a:t>
            </a:r>
            <a:r>
              <a:rPr lang="en-US" dirty="0" smtClean="0"/>
              <a:t> (</a:t>
            </a:r>
            <a:r>
              <a:rPr lang="en-US" dirty="0" err="1" smtClean="0"/>
              <a:t>tugasan</a:t>
            </a:r>
            <a:r>
              <a:rPr lang="en-US" dirty="0" smtClean="0"/>
              <a:t> </a:t>
            </a:r>
            <a:r>
              <a:rPr lang="en-US" dirty="0" err="1" smtClean="0"/>
              <a:t>rasmi</a:t>
            </a:r>
            <a:r>
              <a:rPr lang="en-US" dirty="0" smtClean="0"/>
              <a:t> </a:t>
            </a:r>
            <a:r>
              <a:rPr lang="en-US" dirty="0" err="1" smtClean="0"/>
              <a:t>sahaja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81000" y="3733800"/>
            <a:ext cx="5339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2.  </a:t>
            </a:r>
            <a:r>
              <a:rPr lang="en-US" dirty="0" err="1" smtClean="0"/>
              <a:t>Kad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disimpan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pegawai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81000" y="4495800"/>
            <a:ext cx="54328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3. 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maksimum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bulan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RM500.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510179" y="4953000"/>
            <a:ext cx="67569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en-US" dirty="0" err="1" smtClean="0"/>
              <a:t>Sekiranya</a:t>
            </a:r>
            <a:r>
              <a:rPr lang="en-US" dirty="0" smtClean="0"/>
              <a:t> </a:t>
            </a:r>
            <a:r>
              <a:rPr lang="en-US" dirty="0" err="1" smtClean="0"/>
              <a:t>terlebih</a:t>
            </a:r>
            <a:r>
              <a:rPr lang="en-US" dirty="0" smtClean="0"/>
              <a:t> </a:t>
            </a:r>
            <a:r>
              <a:rPr lang="en-US" dirty="0" err="1" smtClean="0"/>
              <a:t>penggunaan</a:t>
            </a:r>
            <a:r>
              <a:rPr lang="en-US" dirty="0" smtClean="0"/>
              <a:t>- </a:t>
            </a:r>
            <a:r>
              <a:rPr lang="en-US" dirty="0" err="1" smtClean="0"/>
              <a:t>tanggungjawab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81000" y="5421868"/>
            <a:ext cx="79928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  <a:r>
              <a:rPr lang="en-US" dirty="0" smtClean="0"/>
              <a:t>. 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ditambah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bulan</a:t>
            </a:r>
            <a:r>
              <a:rPr lang="en-US" dirty="0" smtClean="0"/>
              <a:t> </a:t>
            </a:r>
            <a:r>
              <a:rPr lang="en-US" dirty="0" err="1" smtClean="0"/>
              <a:t>iaitu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1hb </a:t>
            </a:r>
            <a:r>
              <a:rPr lang="en-US" dirty="0" err="1" smtClean="0"/>
              <a:t>hingga</a:t>
            </a:r>
            <a:r>
              <a:rPr lang="en-US" dirty="0" smtClean="0"/>
              <a:t> 10hb.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076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14" grpId="0"/>
      <p:bldP spid="15" grpId="0"/>
      <p:bldP spid="16" grpId="0"/>
      <p:bldP spid="17" grpId="0"/>
      <p:bldP spid="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990600"/>
          </a:xfrm>
        </p:spPr>
        <p:txBody>
          <a:bodyPr/>
          <a:lstStyle/>
          <a:p>
            <a:r>
              <a:rPr lang="en-US" b="1" dirty="0" smtClean="0"/>
              <a:t>SAMB…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81001" y="990600"/>
            <a:ext cx="861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 startAt="5"/>
            </a:pPr>
            <a:r>
              <a:rPr lang="en-US" dirty="0" err="1" smtClean="0"/>
              <a:t>Ketua</a:t>
            </a:r>
            <a:r>
              <a:rPr lang="en-US" dirty="0" smtClean="0"/>
              <a:t> </a:t>
            </a:r>
            <a:r>
              <a:rPr lang="en-US" dirty="0" err="1" smtClean="0"/>
              <a:t>Jabatan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mendapatkan</a:t>
            </a:r>
            <a:r>
              <a:rPr lang="en-US" dirty="0" smtClean="0"/>
              <a:t> </a:t>
            </a:r>
            <a:r>
              <a:rPr lang="en-US" dirty="0" err="1" smtClean="0"/>
              <a:t>salinan</a:t>
            </a:r>
            <a:r>
              <a:rPr lang="en-US" dirty="0" smtClean="0"/>
              <a:t> </a:t>
            </a:r>
            <a:r>
              <a:rPr lang="en-US" dirty="0" err="1" smtClean="0"/>
              <a:t>penyata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dirty="0" err="1" smtClean="0"/>
              <a:t>transaksi</a:t>
            </a:r>
            <a:r>
              <a:rPr lang="en-US" dirty="0" smtClean="0"/>
              <a:t> </a:t>
            </a:r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 err="1" smtClean="0"/>
              <a:t>kad</a:t>
            </a:r>
            <a:r>
              <a:rPr lang="en-US" dirty="0"/>
              <a:t>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14399" y="1600200"/>
            <a:ext cx="13716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Tujuan</a:t>
            </a:r>
            <a:r>
              <a:rPr lang="en-US" dirty="0" smtClean="0"/>
              <a:t> :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219200" y="1981200"/>
            <a:ext cx="77724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en-US" dirty="0" err="1" smtClean="0"/>
              <a:t>Penyemakan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pengesahan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pegawai</a:t>
            </a:r>
            <a:r>
              <a:rPr lang="en-US" dirty="0" smtClean="0"/>
              <a:t> </a:t>
            </a:r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tambah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dibuat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81000" y="2782669"/>
            <a:ext cx="861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 startAt="6"/>
            </a:pPr>
            <a:r>
              <a:rPr lang="en-US" dirty="0" smtClean="0"/>
              <a:t>Kadar </a:t>
            </a:r>
            <a:r>
              <a:rPr lang="en-US" dirty="0" err="1" smtClean="0"/>
              <a:t>tambahan</a:t>
            </a:r>
            <a:r>
              <a:rPr lang="en-US" dirty="0" smtClean="0"/>
              <a:t> </a:t>
            </a:r>
            <a:r>
              <a:rPr lang="en-US" dirty="0" err="1" smtClean="0"/>
              <a:t>bergantung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baki</a:t>
            </a:r>
            <a:r>
              <a:rPr lang="en-US" dirty="0" smtClean="0"/>
              <a:t> </a:t>
            </a:r>
            <a:r>
              <a:rPr lang="en-US" dirty="0" err="1" smtClean="0"/>
              <a:t>yand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melebihi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</a:t>
            </a:r>
            <a:r>
              <a:rPr lang="en-US" dirty="0" err="1" smtClean="0"/>
              <a:t>maksimum</a:t>
            </a:r>
            <a:r>
              <a:rPr lang="en-US" dirty="0"/>
              <a:t>;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1000" y="3544669"/>
            <a:ext cx="861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 startAt="7"/>
            </a:pPr>
            <a:r>
              <a:rPr lang="en-US" dirty="0" err="1" smtClean="0"/>
              <a:t>Sekiranya</a:t>
            </a:r>
            <a:r>
              <a:rPr lang="en-US" dirty="0" smtClean="0"/>
              <a:t> </a:t>
            </a:r>
            <a:r>
              <a:rPr lang="en-US" dirty="0" err="1" smtClean="0"/>
              <a:t>kurang</a:t>
            </a:r>
            <a:r>
              <a:rPr lang="en-US" dirty="0" smtClean="0"/>
              <a:t> </a:t>
            </a:r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kelayakan</a:t>
            </a:r>
            <a:r>
              <a:rPr lang="en-US" dirty="0" smtClean="0"/>
              <a:t>, </a:t>
            </a:r>
            <a:r>
              <a:rPr lang="en-US" dirty="0" err="1" smtClean="0"/>
              <a:t>tiada</a:t>
            </a:r>
            <a:r>
              <a:rPr lang="en-US" dirty="0" smtClean="0"/>
              <a:t> </a:t>
            </a:r>
            <a:r>
              <a:rPr lang="en-US" dirty="0" err="1" smtClean="0"/>
              <a:t>bayaran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pegawai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/>
              <a:t>;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81000" y="4382869"/>
            <a:ext cx="861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 startAt="8"/>
            </a:pPr>
            <a:r>
              <a:rPr lang="en-US" dirty="0" err="1" smtClean="0"/>
              <a:t>Kad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dikembalikan</a:t>
            </a:r>
            <a:r>
              <a:rPr lang="en-US" dirty="0" smtClean="0"/>
              <a:t> </a:t>
            </a:r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pegawai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lagi</a:t>
            </a:r>
            <a:r>
              <a:rPr lang="en-US" dirty="0" smtClean="0"/>
              <a:t> </a:t>
            </a:r>
            <a:r>
              <a:rPr lang="en-US" dirty="0" err="1" smtClean="0"/>
              <a:t>berkhidmat</a:t>
            </a:r>
            <a:r>
              <a:rPr lang="en-US" dirty="0" smtClean="0"/>
              <a:t> di </a:t>
            </a:r>
            <a:r>
              <a:rPr lang="en-US" dirty="0" err="1" smtClean="0"/>
              <a:t>jabatan</a:t>
            </a:r>
            <a:r>
              <a:rPr lang="en-US" dirty="0" smtClean="0"/>
              <a:t> </a:t>
            </a:r>
            <a:r>
              <a:rPr lang="en-US" dirty="0" err="1" smtClean="0"/>
              <a:t>berkenaan</a:t>
            </a:r>
            <a:r>
              <a:rPr lang="en-US" dirty="0" smtClean="0"/>
              <a:t>;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81000" y="5193268"/>
            <a:ext cx="861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 startAt="9"/>
            </a:pPr>
            <a:r>
              <a:rPr lang="en-US" dirty="0" err="1" smtClean="0"/>
              <a:t>SmartTAG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rekodkan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Kad</a:t>
            </a:r>
            <a:r>
              <a:rPr lang="en-US" dirty="0" smtClean="0"/>
              <a:t> </a:t>
            </a:r>
            <a:r>
              <a:rPr lang="en-US" dirty="0" err="1" smtClean="0"/>
              <a:t>Daftar</a:t>
            </a:r>
            <a:r>
              <a:rPr lang="en-US" dirty="0" smtClean="0"/>
              <a:t> </a:t>
            </a:r>
            <a:r>
              <a:rPr lang="en-US" dirty="0" err="1" smtClean="0"/>
              <a:t>Inventori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Right Arrow 1">
            <a:hlinkClick r:id="rId2" action="ppaction://hlinksldjump"/>
          </p:cNvPr>
          <p:cNvSpPr/>
          <p:nvPr/>
        </p:nvSpPr>
        <p:spPr>
          <a:xfrm>
            <a:off x="7620000" y="5867400"/>
            <a:ext cx="3048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359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9" grpId="0"/>
      <p:bldP spid="11" grpId="0"/>
      <p:bldP spid="1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581</TotalTime>
  <Words>397</Words>
  <Application>Microsoft Office PowerPoint</Application>
  <PresentationFormat>On-screen Show (4:3)</PresentationFormat>
  <Paragraphs>59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Verve</vt:lpstr>
      <vt:lpstr>PENGGUNAAN  KAD TOUCH N GO</vt:lpstr>
      <vt:lpstr>Kandungan </vt:lpstr>
      <vt:lpstr>Sistem Bayaran Tol Tanpa Resit</vt:lpstr>
      <vt:lpstr>Sistem Bayaran Tol Tanpa Resit</vt:lpstr>
      <vt:lpstr>Sistem Bayaran Tol Tanpa Resit</vt:lpstr>
      <vt:lpstr>PowerPoint Presentation</vt:lpstr>
      <vt:lpstr>SEKIAN,  TERIMA KASIH</vt:lpstr>
      <vt:lpstr>Sistem Bayaran Tol Tanpa Resit  (Kereta Rasmi Jawatan)</vt:lpstr>
      <vt:lpstr>SAMB…</vt:lpstr>
      <vt:lpstr>Sistem Bayaran Tol Tanpa Resit (KENDERAAN JABATAN)</vt:lpstr>
      <vt:lpstr>CONTOH FORMAT BUKU REKOD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PENGGUNAAN  KAD TOUCH N GO</dc:title>
  <dc:creator>ArsyadRazman3836</dc:creator>
  <cp:lastModifiedBy>ArsyadRazman3836</cp:lastModifiedBy>
  <cp:revision>21</cp:revision>
  <dcterms:created xsi:type="dcterms:W3CDTF">2015-05-11T01:41:42Z</dcterms:created>
  <dcterms:modified xsi:type="dcterms:W3CDTF">2015-05-14T14:51:00Z</dcterms:modified>
</cp:coreProperties>
</file>