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4E78E-FBD0-43E0-81B1-E272ABABAE00}" type="doc">
      <dgm:prSet loTypeId="urn:microsoft.com/office/officeart/2005/8/layout/radial5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C2DF668-7CF1-4BFF-92B3-BC23C2ABF2FC}">
      <dgm:prSet phldrT="[Text]" custT="1"/>
      <dgm:spPr/>
      <dgm:t>
        <a:bodyPr/>
        <a:lstStyle/>
        <a:p>
          <a:pPr marL="0" indent="0">
            <a:tabLst/>
          </a:pPr>
          <a:r>
            <a: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PUSAT KOMUNIKASI PEMBANGUNAN LESTARI</a:t>
          </a:r>
        </a:p>
      </dgm:t>
    </dgm:pt>
    <dgm:pt modelId="{0D236409-F3ED-4F92-9B4A-A1C00949FDE0}" type="parTrans" cxnId="{C2CF7456-F3FE-471A-A0FB-13EBAB2BF3E2}">
      <dgm:prSet/>
      <dgm:spPr/>
      <dgm:t>
        <a:bodyPr/>
        <a:lstStyle/>
        <a:p>
          <a:endParaRPr lang="en-US"/>
        </a:p>
      </dgm:t>
    </dgm:pt>
    <dgm:pt modelId="{73FF20F2-575E-49AD-9B3D-4D6EDE00B175}" type="sibTrans" cxnId="{C2CF7456-F3FE-471A-A0FB-13EBAB2BF3E2}">
      <dgm:prSet/>
      <dgm:spPr/>
      <dgm:t>
        <a:bodyPr/>
        <a:lstStyle/>
        <a:p>
          <a:endParaRPr lang="en-US"/>
        </a:p>
      </dgm:t>
    </dgm:pt>
    <dgm:pt modelId="{4AEF6613-E4A8-44BD-9529-12413F1583F5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Senarai</a:t>
          </a:r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Projek</a:t>
          </a:r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</a:t>
          </a:r>
        </a:p>
        <a:p>
          <a:pPr algn="l"/>
          <a:r>
            <a: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SPAS (</a:t>
          </a:r>
          <a:r>
            <a:rPr lang="en-US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Aduan</a:t>
          </a:r>
          <a:r>
            <a: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</a:p>
        <a:p>
          <a:pPr algn="l"/>
          <a:r>
            <a: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pH JKR / </a:t>
          </a:r>
          <a:r>
            <a:rPr lang="en-US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MyCREST</a:t>
          </a:r>
          <a:endParaRPr lang="en-US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l"/>
          <a:r>
            <a: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GGP /GPSS</a:t>
          </a:r>
        </a:p>
        <a:p>
          <a:pPr algn="ctr"/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EC8044D-C8B6-4247-BD1E-1FFEFF58B41B}" type="parTrans" cxnId="{57F75FCC-9653-4B65-9169-394CD1322BE5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6ECBD78-CB00-4D7B-AFCA-46268269C18D}" type="sibTrans" cxnId="{57F75FCC-9653-4B65-9169-394CD1322BE5}">
      <dgm:prSet/>
      <dgm:spPr/>
      <dgm:t>
        <a:bodyPr/>
        <a:lstStyle/>
        <a:p>
          <a:endParaRPr lang="en-US"/>
        </a:p>
      </dgm:t>
    </dgm:pt>
    <dgm:pt modelId="{09708B89-44D3-4970-B190-C485D98B6ECD}">
      <dgm:prSet phldrT="[Text]" custT="1"/>
      <dgm:spPr/>
      <dgm:t>
        <a:bodyPr/>
        <a:lstStyle/>
        <a:p>
          <a:pPr marL="119063" indent="0" algn="l"/>
          <a:r>
            <a:rPr lang="en-US" sz="11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Pelaksanaan</a:t>
          </a:r>
          <a:r>
            <a:rPr lang="en-US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SPT</a:t>
          </a:r>
        </a:p>
        <a:p>
          <a:pPr marL="119063" indent="0" algn="l"/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Pegawai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Penyelaras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SPT</a:t>
          </a:r>
        </a:p>
        <a:p>
          <a:pPr marL="119063" indent="0" algn="l"/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Senarai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Bangunan</a:t>
          </a:r>
          <a:endParaRPr lang="en-US" sz="105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19063" indent="0" algn="l"/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Status </a:t>
          </a:r>
        </a:p>
        <a:p>
          <a:pPr marL="119063" indent="0" algn="l"/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(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Pembudayaan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/SPT SPB/MS ISO 50001)</a:t>
          </a:r>
          <a:endParaRPr lang="en-US" sz="105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A456230-68E3-4DC4-B11C-6E0D6525F672}" type="parTrans" cxnId="{63EE9A85-3C5A-4709-ABFD-F67A88070BEF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A5CC8D8-F755-4AFF-9D8F-25046D0FE5ED}" type="sibTrans" cxnId="{63EE9A85-3C5A-4709-ABFD-F67A88070BEF}">
      <dgm:prSet/>
      <dgm:spPr/>
      <dgm:t>
        <a:bodyPr/>
        <a:lstStyle/>
        <a:p>
          <a:endParaRPr lang="en-US"/>
        </a:p>
      </dgm:t>
    </dgm:pt>
    <dgm:pt modelId="{9B3966C5-9F47-406B-8BAE-94238B033912}">
      <dgm:prSet phldrT="[Text]" custT="1"/>
      <dgm:spPr/>
      <dgm:t>
        <a:bodyPr/>
        <a:lstStyle/>
        <a:p>
          <a:pPr marL="166688" indent="0" algn="l"/>
          <a:r>
            <a:rPr lang="en-US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Program / </a:t>
          </a:r>
          <a:r>
            <a:rPr lang="en-US" sz="11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Kesedaran</a:t>
          </a:r>
          <a:r>
            <a:rPr lang="en-US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</a:t>
          </a:r>
        </a:p>
        <a:p>
          <a:pPr marL="166688" indent="0" algn="l"/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- 3R / EKSA / Go-Green</a:t>
          </a:r>
        </a:p>
        <a:p>
          <a:pPr marL="166688" indent="0" algn="l"/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Promosi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Emel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/ Stickers  / tweeter/ 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dll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</a:p>
        <a:p>
          <a:pPr marL="166688" indent="0" algn="l"/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Lawatan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05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Tapak</a:t>
          </a:r>
          <a:r>
            <a: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Lestari</a:t>
          </a:r>
        </a:p>
        <a:p>
          <a:pPr marL="166688" indent="0" algn="ctr"/>
          <a:endParaRPr lang="en-US" sz="105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A0AFD89-92A7-40C6-AADC-8CF4E59C485A}" type="parTrans" cxnId="{F199A221-2C69-476A-B186-033A6AED5CEB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5515A2B-7F7E-4E06-A165-70B26CD9D091}" type="sibTrans" cxnId="{F199A221-2C69-476A-B186-033A6AED5CEB}">
      <dgm:prSet/>
      <dgm:spPr/>
      <dgm:t>
        <a:bodyPr/>
        <a:lstStyle/>
        <a:p>
          <a:endParaRPr lang="en-US"/>
        </a:p>
      </dgm:t>
    </dgm:pt>
    <dgm:pt modelId="{83E81A9D-5B4E-4E12-A249-13469CAAC3E1}">
      <dgm:prSet phldrT="[Text]" custT="1"/>
      <dgm:spPr/>
      <dgm:t>
        <a:bodyPr/>
        <a:lstStyle/>
        <a:p>
          <a:pPr algn="l"/>
          <a:r>
            <a:rPr lang="en-US" sz="1200" b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Buletin Lestari:</a:t>
          </a:r>
        </a:p>
        <a:p>
          <a:pPr algn="l"/>
          <a:r>
            <a:rPr lang="en-US" sz="11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Input pelaksanaan dan pencapaian</a:t>
          </a:r>
        </a:p>
        <a:p>
          <a:pPr algn="l"/>
          <a:r>
            <a:rPr lang="en-US" sz="11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Menghadiri bengkel</a:t>
          </a:r>
          <a:endParaRPr lang="en-US" sz="11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9C1FC24-2589-4989-AAC0-ADA4BEBCCE8F}" type="parTrans" cxnId="{682DE9E3-9C33-40C5-A049-7DF00FE44940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366D30E-3B9F-45D4-9654-919916829F26}" type="sibTrans" cxnId="{682DE9E3-9C33-40C5-A049-7DF00FE44940}">
      <dgm:prSet/>
      <dgm:spPr/>
      <dgm:t>
        <a:bodyPr/>
        <a:lstStyle/>
        <a:p>
          <a:endParaRPr lang="en-US"/>
        </a:p>
      </dgm:t>
    </dgm:pt>
    <dgm:pt modelId="{8821E49A-94C6-4066-BC46-D413081A180C}">
      <dgm:prSet phldrT="[Text]" custT="1"/>
      <dgm:spPr/>
      <dgm:t>
        <a:bodyPr/>
        <a:lstStyle/>
        <a:p>
          <a:pPr algn="l"/>
          <a:r>
            <a:rPr lang="en-US" sz="1200" b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Latihan:</a:t>
          </a:r>
        </a:p>
        <a:p>
          <a:pPr algn="l"/>
          <a:r>
            <a:rPr lang="en-US" sz="11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Rancang latihan</a:t>
          </a:r>
        </a:p>
        <a:p>
          <a:pPr algn="l"/>
          <a:r>
            <a:rPr lang="en-US" sz="11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(SPB /SPAS / SPT / Penarafan hijau / dll)</a:t>
          </a:r>
          <a:endParaRPr lang="en-US" sz="11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8FF74E3-F7DE-46A2-9E05-B1CA84B60B61}" type="parTrans" cxnId="{C676041E-4250-4468-A3C2-FDA32F78D882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AB4643E-5986-4B43-A7B7-852B86CCB45D}" type="sibTrans" cxnId="{C676041E-4250-4468-A3C2-FDA32F78D882}">
      <dgm:prSet/>
      <dgm:spPr/>
      <dgm:t>
        <a:bodyPr/>
        <a:lstStyle/>
        <a:p>
          <a:endParaRPr lang="en-US"/>
        </a:p>
      </dgm:t>
    </dgm:pt>
    <dgm:pt modelId="{53F43637-9ABE-4326-8736-B26FD7DDA5E1}">
      <dgm:prSet phldrT="[Text]"/>
      <dgm:spPr/>
      <dgm:t>
        <a:bodyPr/>
        <a:lstStyle/>
        <a:p>
          <a:pPr algn="l"/>
          <a:endParaRPr lang="en-US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C832436-1EEA-4747-B34C-29E43ECD37BA}" type="parTrans" cxnId="{AF6C67D3-A009-4037-A265-6BC4DB7D4CCA}">
      <dgm:prSet/>
      <dgm:spPr/>
      <dgm:t>
        <a:bodyPr/>
        <a:lstStyle/>
        <a:p>
          <a:endParaRPr lang="en-US"/>
        </a:p>
      </dgm:t>
    </dgm:pt>
    <dgm:pt modelId="{604303CA-D3B1-4B5B-A9C1-0AE0955B3406}" type="sibTrans" cxnId="{AF6C67D3-A009-4037-A265-6BC4DB7D4CCA}">
      <dgm:prSet/>
      <dgm:spPr/>
      <dgm:t>
        <a:bodyPr/>
        <a:lstStyle/>
        <a:p>
          <a:endParaRPr lang="en-US"/>
        </a:p>
      </dgm:t>
    </dgm:pt>
    <dgm:pt modelId="{843AB2D0-850B-4AB8-95B3-D46DAEF19411}">
      <dgm:prSet phldrT="[Text]" custT="1"/>
      <dgm:spPr/>
      <dgm:t>
        <a:bodyPr/>
        <a:lstStyle/>
        <a:p>
          <a:pPr marL="119063" indent="0" algn="l">
            <a:tabLst>
              <a:tab pos="119063" algn="l"/>
            </a:tabLst>
          </a:pPr>
          <a:r>
            <a:rPr lang="en-US" sz="1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Kompetensi</a:t>
          </a:r>
          <a:r>
            <a:rPr lang="en-US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Pegawai</a:t>
          </a:r>
          <a:r>
            <a:rPr lang="en-US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</a:t>
          </a:r>
        </a:p>
        <a:p>
          <a:pPr marL="119063" indent="0" algn="l">
            <a:tabLst>
              <a:tab pos="119063" algn="l"/>
            </a:tabLst>
          </a:pPr>
          <a:r>
            <a:rPr lang="en-US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Qualified Professional </a:t>
          </a:r>
          <a:r>
            <a:rPr lang="en-US" sz="9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MyCREST</a:t>
          </a:r>
          <a:r>
            <a:rPr lang="en-US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/ </a:t>
          </a:r>
          <a:r>
            <a:rPr lang="en-US" sz="9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Penilai</a:t>
          </a:r>
          <a:r>
            <a:rPr lang="en-US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pH JKR</a:t>
          </a:r>
        </a:p>
        <a:p>
          <a:pPr marL="119063" indent="0" algn="l">
            <a:tabLst>
              <a:tab pos="119063" algn="l"/>
            </a:tabLst>
          </a:pPr>
          <a:r>
            <a:rPr lang="en-US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CEM / Energy Auditor </a:t>
          </a:r>
          <a:r>
            <a:rPr lang="en-US" sz="9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dll</a:t>
          </a:r>
          <a:endParaRPr lang="en-US" sz="9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19063" indent="0" algn="l">
            <a:tabLst>
              <a:tab pos="119063" algn="l"/>
            </a:tabLst>
          </a:pPr>
          <a:r>
            <a:rPr lang="en-US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 CPES / CEPSWAM / CISEC / CEEQUAL</a:t>
          </a:r>
        </a:p>
        <a:p>
          <a:pPr marL="119063" indent="0" algn="l">
            <a:tabLst>
              <a:tab pos="119063" algn="l"/>
            </a:tabLst>
          </a:pPr>
          <a:r>
            <a:rPr lang="en-US" sz="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IAQ Assessor</a:t>
          </a:r>
        </a:p>
      </dgm:t>
    </dgm:pt>
    <dgm:pt modelId="{046D5223-03D8-4B34-B243-6B6C72D22063}" type="parTrans" cxnId="{39B97249-7157-4269-8F53-B8DFECD84AC6}">
      <dgm:prSet/>
      <dgm:spPr/>
      <dgm:t>
        <a:bodyPr/>
        <a:lstStyle/>
        <a:p>
          <a:endParaRPr lang="en-US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E2F724E-8A10-4997-BD68-E51A73A88187}" type="sibTrans" cxnId="{39B97249-7157-4269-8F53-B8DFECD84AC6}">
      <dgm:prSet/>
      <dgm:spPr/>
      <dgm:t>
        <a:bodyPr/>
        <a:lstStyle/>
        <a:p>
          <a:endParaRPr lang="en-US"/>
        </a:p>
      </dgm:t>
    </dgm:pt>
    <dgm:pt modelId="{EE51F497-7D1B-4D95-91AF-35AA847CDA2D}" type="pres">
      <dgm:prSet presAssocID="{BD44E78E-FBD0-43E0-81B1-E272ABABAE0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0670FC-6E50-4BA1-BBB3-72FF07F633EA}" type="pres">
      <dgm:prSet presAssocID="{2C2DF668-7CF1-4BFF-92B3-BC23C2ABF2FC}" presName="centerShape" presStyleLbl="node0" presStyleIdx="0" presStyleCnt="1" custScaleX="128508" custScaleY="121600"/>
      <dgm:spPr/>
      <dgm:t>
        <a:bodyPr/>
        <a:lstStyle/>
        <a:p>
          <a:endParaRPr lang="en-US"/>
        </a:p>
      </dgm:t>
    </dgm:pt>
    <dgm:pt modelId="{3B48E53C-1F6E-4773-8CC1-E6A5BC5C0F37}" type="pres">
      <dgm:prSet presAssocID="{EEC8044D-C8B6-4247-BD1E-1FFEFF58B41B}" presName="parTrans" presStyleLbl="sibTrans2D1" presStyleIdx="0" presStyleCnt="6"/>
      <dgm:spPr/>
      <dgm:t>
        <a:bodyPr/>
        <a:lstStyle/>
        <a:p>
          <a:endParaRPr lang="en-US"/>
        </a:p>
      </dgm:t>
    </dgm:pt>
    <dgm:pt modelId="{A4F33CA2-2042-412E-823D-BFF2ADC48C74}" type="pres">
      <dgm:prSet presAssocID="{EEC8044D-C8B6-4247-BD1E-1FFEFF58B41B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1EC6843D-3675-4D42-A658-DA9732C55B2F}" type="pres">
      <dgm:prSet presAssocID="{4AEF6613-E4A8-44BD-9529-12413F1583F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87DD5A-556A-4B92-92A5-B4B201CE0C43}" type="pres">
      <dgm:prSet presAssocID="{0A456230-68E3-4DC4-B11C-6E0D6525F672}" presName="parTrans" presStyleLbl="sibTrans2D1" presStyleIdx="1" presStyleCnt="6"/>
      <dgm:spPr/>
      <dgm:t>
        <a:bodyPr/>
        <a:lstStyle/>
        <a:p>
          <a:endParaRPr lang="en-US"/>
        </a:p>
      </dgm:t>
    </dgm:pt>
    <dgm:pt modelId="{34079686-BA7F-4562-B0FA-805DA2C0C3BB}" type="pres">
      <dgm:prSet presAssocID="{0A456230-68E3-4DC4-B11C-6E0D6525F672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16F9A7B4-A801-4D63-B820-A333EBB04064}" type="pres">
      <dgm:prSet presAssocID="{09708B89-44D3-4970-B190-C485D98B6ECD}" presName="node" presStyleLbl="node1" presStyleIdx="1" presStyleCnt="6" custScaleX="11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FDE03E-B0C4-4D30-A254-3746E280B972}" type="pres">
      <dgm:prSet presAssocID="{7A0AFD89-92A7-40C6-AADC-8CF4E59C485A}" presName="parTrans" presStyleLbl="sibTrans2D1" presStyleIdx="2" presStyleCnt="6"/>
      <dgm:spPr/>
      <dgm:t>
        <a:bodyPr/>
        <a:lstStyle/>
        <a:p>
          <a:endParaRPr lang="en-US"/>
        </a:p>
      </dgm:t>
    </dgm:pt>
    <dgm:pt modelId="{E962EB89-602E-49B1-9BA0-6A71B9B247D8}" type="pres">
      <dgm:prSet presAssocID="{7A0AFD89-92A7-40C6-AADC-8CF4E59C485A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750BE26D-86E3-4090-9C5A-B8918A2B548C}" type="pres">
      <dgm:prSet presAssocID="{9B3966C5-9F47-406B-8BAE-94238B033912}" presName="node" presStyleLbl="node1" presStyleIdx="2" presStyleCnt="6" custRadScaleRad="104496" custRadScaleInc="-47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93BBA-D923-43E0-BEE3-585F752CA4AF}" type="pres">
      <dgm:prSet presAssocID="{B9C1FC24-2589-4989-AAC0-ADA4BEBCCE8F}" presName="parTrans" presStyleLbl="sibTrans2D1" presStyleIdx="3" presStyleCnt="6"/>
      <dgm:spPr/>
      <dgm:t>
        <a:bodyPr/>
        <a:lstStyle/>
        <a:p>
          <a:endParaRPr lang="en-US"/>
        </a:p>
      </dgm:t>
    </dgm:pt>
    <dgm:pt modelId="{4CB75CF7-BD19-4501-91D8-5AC1BAE4D30D}" type="pres">
      <dgm:prSet presAssocID="{B9C1FC24-2589-4989-AAC0-ADA4BEBCCE8F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8288ABD9-6B2C-46FC-86FF-998B54FB2B42}" type="pres">
      <dgm:prSet presAssocID="{83E81A9D-5B4E-4E12-A249-13469CAAC3E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31517-B94E-4905-8A90-EB56E0C6FE5A}" type="pres">
      <dgm:prSet presAssocID="{18FF74E3-F7DE-46A2-9E05-B1CA84B60B61}" presName="parTrans" presStyleLbl="sibTrans2D1" presStyleIdx="4" presStyleCnt="6"/>
      <dgm:spPr/>
      <dgm:t>
        <a:bodyPr/>
        <a:lstStyle/>
        <a:p>
          <a:endParaRPr lang="en-US"/>
        </a:p>
      </dgm:t>
    </dgm:pt>
    <dgm:pt modelId="{A3A0B62C-0D38-4EA8-BCE7-C3B774A07BA9}" type="pres">
      <dgm:prSet presAssocID="{18FF74E3-F7DE-46A2-9E05-B1CA84B60B61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4937B4C9-0DFC-44FB-BA4E-E0204426CAAE}" type="pres">
      <dgm:prSet presAssocID="{8821E49A-94C6-4066-BC46-D413081A180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44E20B-9441-45AC-93D7-4A3BDA9BA876}" type="pres">
      <dgm:prSet presAssocID="{046D5223-03D8-4B34-B243-6B6C72D22063}" presName="parTrans" presStyleLbl="sibTrans2D1" presStyleIdx="5" presStyleCnt="6"/>
      <dgm:spPr/>
      <dgm:t>
        <a:bodyPr/>
        <a:lstStyle/>
        <a:p>
          <a:endParaRPr lang="en-US"/>
        </a:p>
      </dgm:t>
    </dgm:pt>
    <dgm:pt modelId="{2308210A-B536-45DE-B828-D1D93EE609E2}" type="pres">
      <dgm:prSet presAssocID="{046D5223-03D8-4B34-B243-6B6C72D22063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C5FBC4C1-68A9-40F5-A704-AB9CCDC991C7}" type="pres">
      <dgm:prSet presAssocID="{843AB2D0-850B-4AB8-95B3-D46DAEF1941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61EFDF-94B8-4B92-91F5-23F5B0D56977}" type="presOf" srcId="{7A0AFD89-92A7-40C6-AADC-8CF4E59C485A}" destId="{E962EB89-602E-49B1-9BA0-6A71B9B247D8}" srcOrd="1" destOrd="0" presId="urn:microsoft.com/office/officeart/2005/8/layout/radial5"/>
    <dgm:cxn modelId="{AF299C86-38C5-45BD-A2D9-C1927BD0BF2D}" type="presOf" srcId="{BD44E78E-FBD0-43E0-81B1-E272ABABAE00}" destId="{EE51F497-7D1B-4D95-91AF-35AA847CDA2D}" srcOrd="0" destOrd="0" presId="urn:microsoft.com/office/officeart/2005/8/layout/radial5"/>
    <dgm:cxn modelId="{63EE9A85-3C5A-4709-ABFD-F67A88070BEF}" srcId="{2C2DF668-7CF1-4BFF-92B3-BC23C2ABF2FC}" destId="{09708B89-44D3-4970-B190-C485D98B6ECD}" srcOrd="1" destOrd="0" parTransId="{0A456230-68E3-4DC4-B11C-6E0D6525F672}" sibTransId="{6A5CC8D8-F755-4AFF-9D8F-25046D0FE5ED}"/>
    <dgm:cxn modelId="{97B17C98-5A2C-4ABA-9DF0-5D953EE6E4E3}" type="presOf" srcId="{0A456230-68E3-4DC4-B11C-6E0D6525F672}" destId="{0387DD5A-556A-4B92-92A5-B4B201CE0C43}" srcOrd="0" destOrd="0" presId="urn:microsoft.com/office/officeart/2005/8/layout/radial5"/>
    <dgm:cxn modelId="{682DE9E3-9C33-40C5-A049-7DF00FE44940}" srcId="{2C2DF668-7CF1-4BFF-92B3-BC23C2ABF2FC}" destId="{83E81A9D-5B4E-4E12-A249-13469CAAC3E1}" srcOrd="3" destOrd="0" parTransId="{B9C1FC24-2589-4989-AAC0-ADA4BEBCCE8F}" sibTransId="{6366D30E-3B9F-45D4-9654-919916829F26}"/>
    <dgm:cxn modelId="{EB46A5AB-75D7-4E8F-99C9-8D118C131204}" type="presOf" srcId="{B9C1FC24-2589-4989-AAC0-ADA4BEBCCE8F}" destId="{62E93BBA-D923-43E0-BEE3-585F752CA4AF}" srcOrd="0" destOrd="0" presId="urn:microsoft.com/office/officeart/2005/8/layout/radial5"/>
    <dgm:cxn modelId="{19F956AA-B639-43B8-BA78-107537DF8B75}" type="presOf" srcId="{EEC8044D-C8B6-4247-BD1E-1FFEFF58B41B}" destId="{A4F33CA2-2042-412E-823D-BFF2ADC48C74}" srcOrd="1" destOrd="0" presId="urn:microsoft.com/office/officeart/2005/8/layout/radial5"/>
    <dgm:cxn modelId="{39B97249-7157-4269-8F53-B8DFECD84AC6}" srcId="{2C2DF668-7CF1-4BFF-92B3-BC23C2ABF2FC}" destId="{843AB2D0-850B-4AB8-95B3-D46DAEF19411}" srcOrd="5" destOrd="0" parTransId="{046D5223-03D8-4B34-B243-6B6C72D22063}" sibTransId="{CE2F724E-8A10-4997-BD68-E51A73A88187}"/>
    <dgm:cxn modelId="{420BFC20-4CAB-4B56-89A2-7E7A3B8D39C8}" type="presOf" srcId="{83E81A9D-5B4E-4E12-A249-13469CAAC3E1}" destId="{8288ABD9-6B2C-46FC-86FF-998B54FB2B42}" srcOrd="0" destOrd="0" presId="urn:microsoft.com/office/officeart/2005/8/layout/radial5"/>
    <dgm:cxn modelId="{7741D640-2C80-423F-91E7-87978ACC7EBB}" type="presOf" srcId="{B9C1FC24-2589-4989-AAC0-ADA4BEBCCE8F}" destId="{4CB75CF7-BD19-4501-91D8-5AC1BAE4D30D}" srcOrd="1" destOrd="0" presId="urn:microsoft.com/office/officeart/2005/8/layout/radial5"/>
    <dgm:cxn modelId="{B82C036C-51FB-4AC1-B970-F4098F724F36}" type="presOf" srcId="{843AB2D0-850B-4AB8-95B3-D46DAEF19411}" destId="{C5FBC4C1-68A9-40F5-A704-AB9CCDC991C7}" srcOrd="0" destOrd="0" presId="urn:microsoft.com/office/officeart/2005/8/layout/radial5"/>
    <dgm:cxn modelId="{2BA2278B-E952-4958-940F-E1974950E05E}" type="presOf" srcId="{7A0AFD89-92A7-40C6-AADC-8CF4E59C485A}" destId="{E9FDE03E-B0C4-4D30-A254-3746E280B972}" srcOrd="0" destOrd="0" presId="urn:microsoft.com/office/officeart/2005/8/layout/radial5"/>
    <dgm:cxn modelId="{D9CE7E14-B25B-4BD2-9DAB-F560FBA86D80}" type="presOf" srcId="{09708B89-44D3-4970-B190-C485D98B6ECD}" destId="{16F9A7B4-A801-4D63-B820-A333EBB04064}" srcOrd="0" destOrd="0" presId="urn:microsoft.com/office/officeart/2005/8/layout/radial5"/>
    <dgm:cxn modelId="{C676041E-4250-4468-A3C2-FDA32F78D882}" srcId="{2C2DF668-7CF1-4BFF-92B3-BC23C2ABF2FC}" destId="{8821E49A-94C6-4066-BC46-D413081A180C}" srcOrd="4" destOrd="0" parTransId="{18FF74E3-F7DE-46A2-9E05-B1CA84B60B61}" sibTransId="{4AB4643E-5986-4B43-A7B7-852B86CCB45D}"/>
    <dgm:cxn modelId="{0A229270-BD56-4C99-ADD0-B4F510907A1B}" type="presOf" srcId="{2C2DF668-7CF1-4BFF-92B3-BC23C2ABF2FC}" destId="{340670FC-6E50-4BA1-BBB3-72FF07F633EA}" srcOrd="0" destOrd="0" presId="urn:microsoft.com/office/officeart/2005/8/layout/radial5"/>
    <dgm:cxn modelId="{A93D9D41-0B8D-4A27-A9C7-3644E81A7B1D}" type="presOf" srcId="{EEC8044D-C8B6-4247-BD1E-1FFEFF58B41B}" destId="{3B48E53C-1F6E-4773-8CC1-E6A5BC5C0F37}" srcOrd="0" destOrd="0" presId="urn:microsoft.com/office/officeart/2005/8/layout/radial5"/>
    <dgm:cxn modelId="{3868247B-93A0-4358-9F86-2C6046007535}" type="presOf" srcId="{0A456230-68E3-4DC4-B11C-6E0D6525F672}" destId="{34079686-BA7F-4562-B0FA-805DA2C0C3BB}" srcOrd="1" destOrd="0" presId="urn:microsoft.com/office/officeart/2005/8/layout/radial5"/>
    <dgm:cxn modelId="{BD20D426-CB68-455D-B37D-653CD84EF3CB}" type="presOf" srcId="{18FF74E3-F7DE-46A2-9E05-B1CA84B60B61}" destId="{85331517-B94E-4905-8A90-EB56E0C6FE5A}" srcOrd="0" destOrd="0" presId="urn:microsoft.com/office/officeart/2005/8/layout/radial5"/>
    <dgm:cxn modelId="{C2CF7456-F3FE-471A-A0FB-13EBAB2BF3E2}" srcId="{BD44E78E-FBD0-43E0-81B1-E272ABABAE00}" destId="{2C2DF668-7CF1-4BFF-92B3-BC23C2ABF2FC}" srcOrd="0" destOrd="0" parTransId="{0D236409-F3ED-4F92-9B4A-A1C00949FDE0}" sibTransId="{73FF20F2-575E-49AD-9B3D-4D6EDE00B175}"/>
    <dgm:cxn modelId="{FB7F9EC1-A572-4768-8B66-6BE347CD6A1D}" type="presOf" srcId="{9B3966C5-9F47-406B-8BAE-94238B033912}" destId="{750BE26D-86E3-4090-9C5A-B8918A2B548C}" srcOrd="0" destOrd="0" presId="urn:microsoft.com/office/officeart/2005/8/layout/radial5"/>
    <dgm:cxn modelId="{F3338D39-94F5-4F6A-80EC-75F364EEE2CB}" type="presOf" srcId="{046D5223-03D8-4B34-B243-6B6C72D22063}" destId="{F244E20B-9441-45AC-93D7-4A3BDA9BA876}" srcOrd="0" destOrd="0" presId="urn:microsoft.com/office/officeart/2005/8/layout/radial5"/>
    <dgm:cxn modelId="{AF6C67D3-A009-4037-A265-6BC4DB7D4CCA}" srcId="{BD44E78E-FBD0-43E0-81B1-E272ABABAE00}" destId="{53F43637-9ABE-4326-8736-B26FD7DDA5E1}" srcOrd="1" destOrd="0" parTransId="{CC832436-1EEA-4747-B34C-29E43ECD37BA}" sibTransId="{604303CA-D3B1-4B5B-A9C1-0AE0955B3406}"/>
    <dgm:cxn modelId="{57F75FCC-9653-4B65-9169-394CD1322BE5}" srcId="{2C2DF668-7CF1-4BFF-92B3-BC23C2ABF2FC}" destId="{4AEF6613-E4A8-44BD-9529-12413F1583F5}" srcOrd="0" destOrd="0" parTransId="{EEC8044D-C8B6-4247-BD1E-1FFEFF58B41B}" sibTransId="{C6ECBD78-CB00-4D7B-AFCA-46268269C18D}"/>
    <dgm:cxn modelId="{F199A221-2C69-476A-B186-033A6AED5CEB}" srcId="{2C2DF668-7CF1-4BFF-92B3-BC23C2ABF2FC}" destId="{9B3966C5-9F47-406B-8BAE-94238B033912}" srcOrd="2" destOrd="0" parTransId="{7A0AFD89-92A7-40C6-AADC-8CF4E59C485A}" sibTransId="{95515A2B-7F7E-4E06-A165-70B26CD9D091}"/>
    <dgm:cxn modelId="{7E31DBEA-39DA-418A-BA5E-1E099F4B3103}" type="presOf" srcId="{4AEF6613-E4A8-44BD-9529-12413F1583F5}" destId="{1EC6843D-3675-4D42-A658-DA9732C55B2F}" srcOrd="0" destOrd="0" presId="urn:microsoft.com/office/officeart/2005/8/layout/radial5"/>
    <dgm:cxn modelId="{2EEA3F17-AAA5-42D0-9BB6-8C155682356E}" type="presOf" srcId="{8821E49A-94C6-4066-BC46-D413081A180C}" destId="{4937B4C9-0DFC-44FB-BA4E-E0204426CAAE}" srcOrd="0" destOrd="0" presId="urn:microsoft.com/office/officeart/2005/8/layout/radial5"/>
    <dgm:cxn modelId="{160E5D4C-2F38-4E23-8F83-9C6906ECE106}" type="presOf" srcId="{046D5223-03D8-4B34-B243-6B6C72D22063}" destId="{2308210A-B536-45DE-B828-D1D93EE609E2}" srcOrd="1" destOrd="0" presId="urn:microsoft.com/office/officeart/2005/8/layout/radial5"/>
    <dgm:cxn modelId="{0474A4F8-9634-40E3-B306-FED677B1C4B8}" type="presOf" srcId="{18FF74E3-F7DE-46A2-9E05-B1CA84B60B61}" destId="{A3A0B62C-0D38-4EA8-BCE7-C3B774A07BA9}" srcOrd="1" destOrd="0" presId="urn:microsoft.com/office/officeart/2005/8/layout/radial5"/>
    <dgm:cxn modelId="{AE74FA6C-6375-42DC-B3AB-931702090058}" type="presParOf" srcId="{EE51F497-7D1B-4D95-91AF-35AA847CDA2D}" destId="{340670FC-6E50-4BA1-BBB3-72FF07F633EA}" srcOrd="0" destOrd="0" presId="urn:microsoft.com/office/officeart/2005/8/layout/radial5"/>
    <dgm:cxn modelId="{8966D470-6C91-4BBB-B490-D500190932FB}" type="presParOf" srcId="{EE51F497-7D1B-4D95-91AF-35AA847CDA2D}" destId="{3B48E53C-1F6E-4773-8CC1-E6A5BC5C0F37}" srcOrd="1" destOrd="0" presId="urn:microsoft.com/office/officeart/2005/8/layout/radial5"/>
    <dgm:cxn modelId="{820974C0-05C2-4CFD-9B12-BD57F666E4DF}" type="presParOf" srcId="{3B48E53C-1F6E-4773-8CC1-E6A5BC5C0F37}" destId="{A4F33CA2-2042-412E-823D-BFF2ADC48C74}" srcOrd="0" destOrd="0" presId="urn:microsoft.com/office/officeart/2005/8/layout/radial5"/>
    <dgm:cxn modelId="{35BBD88C-22A0-4F6C-9372-7EB412BFE5F1}" type="presParOf" srcId="{EE51F497-7D1B-4D95-91AF-35AA847CDA2D}" destId="{1EC6843D-3675-4D42-A658-DA9732C55B2F}" srcOrd="2" destOrd="0" presId="urn:microsoft.com/office/officeart/2005/8/layout/radial5"/>
    <dgm:cxn modelId="{FECB1100-117A-41CE-B640-6F8441A77400}" type="presParOf" srcId="{EE51F497-7D1B-4D95-91AF-35AA847CDA2D}" destId="{0387DD5A-556A-4B92-92A5-B4B201CE0C43}" srcOrd="3" destOrd="0" presId="urn:microsoft.com/office/officeart/2005/8/layout/radial5"/>
    <dgm:cxn modelId="{C62A6F5E-EA87-4600-A63B-0C45B75DD6C5}" type="presParOf" srcId="{0387DD5A-556A-4B92-92A5-B4B201CE0C43}" destId="{34079686-BA7F-4562-B0FA-805DA2C0C3BB}" srcOrd="0" destOrd="0" presId="urn:microsoft.com/office/officeart/2005/8/layout/radial5"/>
    <dgm:cxn modelId="{01570EF4-9EA1-4DC3-829D-C2BFABBB2325}" type="presParOf" srcId="{EE51F497-7D1B-4D95-91AF-35AA847CDA2D}" destId="{16F9A7B4-A801-4D63-B820-A333EBB04064}" srcOrd="4" destOrd="0" presId="urn:microsoft.com/office/officeart/2005/8/layout/radial5"/>
    <dgm:cxn modelId="{938DFC77-6148-4843-BFD5-8D8DA0743241}" type="presParOf" srcId="{EE51F497-7D1B-4D95-91AF-35AA847CDA2D}" destId="{E9FDE03E-B0C4-4D30-A254-3746E280B972}" srcOrd="5" destOrd="0" presId="urn:microsoft.com/office/officeart/2005/8/layout/radial5"/>
    <dgm:cxn modelId="{6492562D-C645-4D08-83D7-676FD36ECF30}" type="presParOf" srcId="{E9FDE03E-B0C4-4D30-A254-3746E280B972}" destId="{E962EB89-602E-49B1-9BA0-6A71B9B247D8}" srcOrd="0" destOrd="0" presId="urn:microsoft.com/office/officeart/2005/8/layout/radial5"/>
    <dgm:cxn modelId="{05103227-F39C-42D0-A5A4-D4FC97BF11AE}" type="presParOf" srcId="{EE51F497-7D1B-4D95-91AF-35AA847CDA2D}" destId="{750BE26D-86E3-4090-9C5A-B8918A2B548C}" srcOrd="6" destOrd="0" presId="urn:microsoft.com/office/officeart/2005/8/layout/radial5"/>
    <dgm:cxn modelId="{11B1B343-AFC6-4D8F-83C9-E70F766CD2EB}" type="presParOf" srcId="{EE51F497-7D1B-4D95-91AF-35AA847CDA2D}" destId="{62E93BBA-D923-43E0-BEE3-585F752CA4AF}" srcOrd="7" destOrd="0" presId="urn:microsoft.com/office/officeart/2005/8/layout/radial5"/>
    <dgm:cxn modelId="{6E91C5E8-0A8D-4044-8825-BC5A936524ED}" type="presParOf" srcId="{62E93BBA-D923-43E0-BEE3-585F752CA4AF}" destId="{4CB75CF7-BD19-4501-91D8-5AC1BAE4D30D}" srcOrd="0" destOrd="0" presId="urn:microsoft.com/office/officeart/2005/8/layout/radial5"/>
    <dgm:cxn modelId="{AB89BB78-0699-4CEB-9C1F-25CDF29EFBC9}" type="presParOf" srcId="{EE51F497-7D1B-4D95-91AF-35AA847CDA2D}" destId="{8288ABD9-6B2C-46FC-86FF-998B54FB2B42}" srcOrd="8" destOrd="0" presId="urn:microsoft.com/office/officeart/2005/8/layout/radial5"/>
    <dgm:cxn modelId="{D7814368-9225-44E7-B1D0-C152B9F2B02A}" type="presParOf" srcId="{EE51F497-7D1B-4D95-91AF-35AA847CDA2D}" destId="{85331517-B94E-4905-8A90-EB56E0C6FE5A}" srcOrd="9" destOrd="0" presId="urn:microsoft.com/office/officeart/2005/8/layout/radial5"/>
    <dgm:cxn modelId="{1247ED03-B85F-4841-8ADA-57F427481253}" type="presParOf" srcId="{85331517-B94E-4905-8A90-EB56E0C6FE5A}" destId="{A3A0B62C-0D38-4EA8-BCE7-C3B774A07BA9}" srcOrd="0" destOrd="0" presId="urn:microsoft.com/office/officeart/2005/8/layout/radial5"/>
    <dgm:cxn modelId="{C1D612DD-4215-4460-9070-3B04BAB73B9D}" type="presParOf" srcId="{EE51F497-7D1B-4D95-91AF-35AA847CDA2D}" destId="{4937B4C9-0DFC-44FB-BA4E-E0204426CAAE}" srcOrd="10" destOrd="0" presId="urn:microsoft.com/office/officeart/2005/8/layout/radial5"/>
    <dgm:cxn modelId="{80088E08-4CD4-4286-9860-146767313BC2}" type="presParOf" srcId="{EE51F497-7D1B-4D95-91AF-35AA847CDA2D}" destId="{F244E20B-9441-45AC-93D7-4A3BDA9BA876}" srcOrd="11" destOrd="0" presId="urn:microsoft.com/office/officeart/2005/8/layout/radial5"/>
    <dgm:cxn modelId="{3B08DDC5-6B22-4168-A644-AC15316A2EDF}" type="presParOf" srcId="{F244E20B-9441-45AC-93D7-4A3BDA9BA876}" destId="{2308210A-B536-45DE-B828-D1D93EE609E2}" srcOrd="0" destOrd="0" presId="urn:microsoft.com/office/officeart/2005/8/layout/radial5"/>
    <dgm:cxn modelId="{5231185A-B096-485C-B59A-C70530A5ACE9}" type="presParOf" srcId="{EE51F497-7D1B-4D95-91AF-35AA847CDA2D}" destId="{C5FBC4C1-68A9-40F5-A704-AB9CCDC991C7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670FC-6E50-4BA1-BBB3-72FF07F633EA}">
      <dsp:nvSpPr>
        <dsp:cNvPr id="0" name=""/>
        <dsp:cNvSpPr/>
      </dsp:nvSpPr>
      <dsp:spPr>
        <a:xfrm>
          <a:off x="3477519" y="2438403"/>
          <a:ext cx="1932685" cy="182879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en-US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PUSAT KOMUNIKASI PEMBANGUNAN LESTARI</a:t>
          </a:r>
        </a:p>
      </dsp:txBody>
      <dsp:txXfrm>
        <a:off x="3760554" y="2706224"/>
        <a:ext cx="1366615" cy="1293151"/>
      </dsp:txXfrm>
    </dsp:sp>
    <dsp:sp modelId="{3B48E53C-1F6E-4773-8CC1-E6A5BC5C0F37}">
      <dsp:nvSpPr>
        <dsp:cNvPr id="0" name=""/>
        <dsp:cNvSpPr/>
      </dsp:nvSpPr>
      <dsp:spPr>
        <a:xfrm rot="16200000">
          <a:off x="4296689" y="1913379"/>
          <a:ext cx="294344" cy="5113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340841" y="2059799"/>
        <a:ext cx="206041" cy="306804"/>
      </dsp:txXfrm>
    </dsp:sp>
    <dsp:sp modelId="{1EC6843D-3675-4D42-A658-DA9732C55B2F}">
      <dsp:nvSpPr>
        <dsp:cNvPr id="0" name=""/>
        <dsp:cNvSpPr/>
      </dsp:nvSpPr>
      <dsp:spPr>
        <a:xfrm>
          <a:off x="3503898" y="3108"/>
          <a:ext cx="1879927" cy="187992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Senarai</a:t>
          </a:r>
          <a:r>
            <a:rPr lang="en-US" sz="13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3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Projek</a:t>
          </a:r>
          <a:r>
            <a:rPr lang="en-US" sz="13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SPAS (</a:t>
          </a:r>
          <a:r>
            <a:rPr lang="en-US" sz="13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Aduan</a:t>
          </a:r>
          <a:r>
            <a:rPr lang="en-US" sz="13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pH JKR / </a:t>
          </a:r>
          <a:r>
            <a:rPr lang="en-US" sz="13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MyCREST</a:t>
          </a:r>
          <a:endParaRPr lang="en-US" sz="130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GGP /GPSS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79207" y="278417"/>
        <a:ext cx="1329309" cy="1329309"/>
      </dsp:txXfrm>
    </dsp:sp>
    <dsp:sp modelId="{0387DD5A-556A-4B92-92A5-B4B201CE0C43}">
      <dsp:nvSpPr>
        <dsp:cNvPr id="0" name=""/>
        <dsp:cNvSpPr/>
      </dsp:nvSpPr>
      <dsp:spPr>
        <a:xfrm rot="19800000">
          <a:off x="5337378" y="2513553"/>
          <a:ext cx="234536" cy="5113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2147783"/>
                <a:satOff val="-289"/>
                <a:lumOff val="2863"/>
                <a:alphaOff val="0"/>
                <a:tint val="43000"/>
                <a:satMod val="165000"/>
              </a:schemeClr>
            </a:gs>
            <a:gs pos="55000">
              <a:schemeClr val="accent5">
                <a:hueOff val="2147783"/>
                <a:satOff val="-289"/>
                <a:lumOff val="2863"/>
                <a:alphaOff val="0"/>
                <a:tint val="83000"/>
                <a:satMod val="155000"/>
              </a:schemeClr>
            </a:gs>
            <a:gs pos="100000">
              <a:schemeClr val="accent5">
                <a:hueOff val="2147783"/>
                <a:satOff val="-289"/>
                <a:lumOff val="286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342091" y="2633411"/>
        <a:ext cx="164175" cy="306804"/>
      </dsp:txXfrm>
    </dsp:sp>
    <dsp:sp modelId="{16F9A7B4-A801-4D63-B820-A333EBB04064}">
      <dsp:nvSpPr>
        <dsp:cNvPr id="0" name=""/>
        <dsp:cNvSpPr/>
      </dsp:nvSpPr>
      <dsp:spPr>
        <a:xfrm>
          <a:off x="5486908" y="1207972"/>
          <a:ext cx="2087677" cy="1879927"/>
        </a:xfrm>
        <a:prstGeom prst="ellipse">
          <a:avLst/>
        </a:prstGeom>
        <a:gradFill rotWithShape="0">
          <a:gsLst>
            <a:gs pos="0">
              <a:schemeClr val="accent5">
                <a:hueOff val="2147783"/>
                <a:satOff val="-289"/>
                <a:lumOff val="2863"/>
                <a:alphaOff val="0"/>
                <a:tint val="43000"/>
                <a:satMod val="165000"/>
              </a:schemeClr>
            </a:gs>
            <a:gs pos="55000">
              <a:schemeClr val="accent5">
                <a:hueOff val="2147783"/>
                <a:satOff val="-289"/>
                <a:lumOff val="2863"/>
                <a:alphaOff val="0"/>
                <a:tint val="83000"/>
                <a:satMod val="155000"/>
              </a:schemeClr>
            </a:gs>
            <a:gs pos="100000">
              <a:schemeClr val="accent5">
                <a:hueOff val="2147783"/>
                <a:satOff val="-289"/>
                <a:lumOff val="286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19063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Pelaksanaan</a:t>
          </a:r>
          <a:r>
            <a:rPr lang="en-US" sz="11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SPT</a:t>
          </a:r>
        </a:p>
        <a:p>
          <a:pPr marL="119063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Pegawai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Penyelaras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SPT</a:t>
          </a:r>
        </a:p>
        <a:p>
          <a:pPr marL="119063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Senarai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Bangunan</a:t>
          </a:r>
          <a:endParaRPr lang="en-US" sz="105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19063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Status </a:t>
          </a:r>
        </a:p>
        <a:p>
          <a:pPr marL="119063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(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Pembudayaan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/SPT SPB/MS ISO 50001)</a:t>
          </a:r>
          <a:endParaRPr lang="en-US" sz="105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792641" y="1483281"/>
        <a:ext cx="1476211" cy="1329309"/>
      </dsp:txXfrm>
    </dsp:sp>
    <dsp:sp modelId="{E9FDE03E-B0C4-4D30-A254-3746E280B972}">
      <dsp:nvSpPr>
        <dsp:cNvPr id="0" name=""/>
        <dsp:cNvSpPr/>
      </dsp:nvSpPr>
      <dsp:spPr>
        <a:xfrm rot="1715202">
          <a:off x="5381731" y="3698360"/>
          <a:ext cx="330950" cy="5113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4295566"/>
                <a:satOff val="-578"/>
                <a:lumOff val="5725"/>
                <a:alphaOff val="0"/>
                <a:tint val="43000"/>
                <a:satMod val="165000"/>
              </a:schemeClr>
            </a:gs>
            <a:gs pos="55000">
              <a:schemeClr val="accent5">
                <a:hueOff val="4295566"/>
                <a:satOff val="-578"/>
                <a:lumOff val="5725"/>
                <a:alphaOff val="0"/>
                <a:tint val="83000"/>
                <a:satMod val="155000"/>
              </a:schemeClr>
            </a:gs>
            <a:gs pos="100000">
              <a:schemeClr val="accent5">
                <a:hueOff val="4295566"/>
                <a:satOff val="-578"/>
                <a:lumOff val="572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387783" y="3776875"/>
        <a:ext cx="231665" cy="306804"/>
      </dsp:txXfrm>
    </dsp:sp>
    <dsp:sp modelId="{750BE26D-86E3-4090-9C5A-B8918A2B548C}">
      <dsp:nvSpPr>
        <dsp:cNvPr id="0" name=""/>
        <dsp:cNvSpPr/>
      </dsp:nvSpPr>
      <dsp:spPr>
        <a:xfrm>
          <a:off x="5715000" y="3617702"/>
          <a:ext cx="1879927" cy="1879927"/>
        </a:xfrm>
        <a:prstGeom prst="ellipse">
          <a:avLst/>
        </a:prstGeom>
        <a:gradFill rotWithShape="0">
          <a:gsLst>
            <a:gs pos="0">
              <a:schemeClr val="accent5">
                <a:hueOff val="4295566"/>
                <a:satOff val="-578"/>
                <a:lumOff val="5725"/>
                <a:alphaOff val="0"/>
                <a:tint val="43000"/>
                <a:satMod val="165000"/>
              </a:schemeClr>
            </a:gs>
            <a:gs pos="55000">
              <a:schemeClr val="accent5">
                <a:hueOff val="4295566"/>
                <a:satOff val="-578"/>
                <a:lumOff val="5725"/>
                <a:alphaOff val="0"/>
                <a:tint val="83000"/>
                <a:satMod val="155000"/>
              </a:schemeClr>
            </a:gs>
            <a:gs pos="100000">
              <a:schemeClr val="accent5">
                <a:hueOff val="4295566"/>
                <a:satOff val="-578"/>
                <a:lumOff val="572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166688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Program / </a:t>
          </a:r>
          <a:r>
            <a:rPr lang="en-US" sz="11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Kesedaran</a:t>
          </a:r>
          <a:r>
            <a:rPr lang="en-US" sz="11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</a:t>
          </a:r>
        </a:p>
        <a:p>
          <a:pPr marL="166688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- 3R / EKSA / Go-Green</a:t>
          </a:r>
        </a:p>
        <a:p>
          <a:pPr marL="166688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Promosi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Emel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/ Stickers  / tweeter/ 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dll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</a:p>
        <a:p>
          <a:pPr marL="166688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Lawatan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05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Tapak</a:t>
          </a:r>
          <a:r>
            <a:rPr lang="en-US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Lestari</a:t>
          </a:r>
        </a:p>
        <a:p>
          <a:pPr marL="166688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990309" y="3893011"/>
        <a:ext cx="1329309" cy="1329309"/>
      </dsp:txXfrm>
    </dsp:sp>
    <dsp:sp modelId="{62E93BBA-D923-43E0-BEE3-585F752CA4AF}">
      <dsp:nvSpPr>
        <dsp:cNvPr id="0" name=""/>
        <dsp:cNvSpPr/>
      </dsp:nvSpPr>
      <dsp:spPr>
        <a:xfrm rot="5400000">
          <a:off x="4296689" y="4280879"/>
          <a:ext cx="294344" cy="5113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6443350"/>
                <a:satOff val="-866"/>
                <a:lumOff val="8588"/>
                <a:alphaOff val="0"/>
                <a:tint val="43000"/>
                <a:satMod val="165000"/>
              </a:schemeClr>
            </a:gs>
            <a:gs pos="55000">
              <a:schemeClr val="accent5">
                <a:hueOff val="6443350"/>
                <a:satOff val="-866"/>
                <a:lumOff val="8588"/>
                <a:alphaOff val="0"/>
                <a:tint val="83000"/>
                <a:satMod val="155000"/>
              </a:schemeClr>
            </a:gs>
            <a:gs pos="100000">
              <a:schemeClr val="accent5">
                <a:hueOff val="6443350"/>
                <a:satOff val="-866"/>
                <a:lumOff val="858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340841" y="4338996"/>
        <a:ext cx="206041" cy="306804"/>
      </dsp:txXfrm>
    </dsp:sp>
    <dsp:sp modelId="{8288ABD9-6B2C-46FC-86FF-998B54FB2B42}">
      <dsp:nvSpPr>
        <dsp:cNvPr id="0" name=""/>
        <dsp:cNvSpPr/>
      </dsp:nvSpPr>
      <dsp:spPr>
        <a:xfrm>
          <a:off x="3503898" y="4822564"/>
          <a:ext cx="1879927" cy="1879927"/>
        </a:xfrm>
        <a:prstGeom prst="ellipse">
          <a:avLst/>
        </a:prstGeom>
        <a:gradFill rotWithShape="0">
          <a:gsLst>
            <a:gs pos="0">
              <a:schemeClr val="accent5">
                <a:hueOff val="6443350"/>
                <a:satOff val="-866"/>
                <a:lumOff val="8588"/>
                <a:alphaOff val="0"/>
                <a:tint val="43000"/>
                <a:satMod val="165000"/>
              </a:schemeClr>
            </a:gs>
            <a:gs pos="55000">
              <a:schemeClr val="accent5">
                <a:hueOff val="6443350"/>
                <a:satOff val="-866"/>
                <a:lumOff val="8588"/>
                <a:alphaOff val="0"/>
                <a:tint val="83000"/>
                <a:satMod val="155000"/>
              </a:schemeClr>
            </a:gs>
            <a:gs pos="100000">
              <a:schemeClr val="accent5">
                <a:hueOff val="6443350"/>
                <a:satOff val="-866"/>
                <a:lumOff val="858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Buletin Lestari: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Input pelaksanaan dan pencapaian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Menghadiri bengkel</a:t>
          </a:r>
          <a:endParaRPr lang="en-US" sz="11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79207" y="5097873"/>
        <a:ext cx="1329309" cy="1329309"/>
      </dsp:txXfrm>
    </dsp:sp>
    <dsp:sp modelId="{85331517-B94E-4905-8A90-EB56E0C6FE5A}">
      <dsp:nvSpPr>
        <dsp:cNvPr id="0" name=""/>
        <dsp:cNvSpPr/>
      </dsp:nvSpPr>
      <dsp:spPr>
        <a:xfrm rot="9000000">
          <a:off x="3264629" y="3698824"/>
          <a:ext cx="274133" cy="5113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8591133"/>
                <a:satOff val="-1155"/>
                <a:lumOff val="11450"/>
                <a:alphaOff val="0"/>
                <a:tint val="43000"/>
                <a:satMod val="165000"/>
              </a:schemeClr>
            </a:gs>
            <a:gs pos="55000">
              <a:schemeClr val="accent5">
                <a:hueOff val="8591133"/>
                <a:satOff val="-1155"/>
                <a:lumOff val="11450"/>
                <a:alphaOff val="0"/>
                <a:tint val="83000"/>
                <a:satMod val="155000"/>
              </a:schemeClr>
            </a:gs>
            <a:gs pos="100000">
              <a:schemeClr val="accent5">
                <a:hueOff val="8591133"/>
                <a:satOff val="-1155"/>
                <a:lumOff val="1145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3341360" y="3780532"/>
        <a:ext cx="191893" cy="306804"/>
      </dsp:txXfrm>
    </dsp:sp>
    <dsp:sp modelId="{4937B4C9-0DFC-44FB-BA4E-E0204426CAAE}">
      <dsp:nvSpPr>
        <dsp:cNvPr id="0" name=""/>
        <dsp:cNvSpPr/>
      </dsp:nvSpPr>
      <dsp:spPr>
        <a:xfrm>
          <a:off x="1417013" y="3617700"/>
          <a:ext cx="1879927" cy="1879927"/>
        </a:xfrm>
        <a:prstGeom prst="ellipse">
          <a:avLst/>
        </a:prstGeom>
        <a:gradFill rotWithShape="0">
          <a:gsLst>
            <a:gs pos="0">
              <a:schemeClr val="accent5">
                <a:hueOff val="8591133"/>
                <a:satOff val="-1155"/>
                <a:lumOff val="11450"/>
                <a:alphaOff val="0"/>
                <a:tint val="43000"/>
                <a:satMod val="165000"/>
              </a:schemeClr>
            </a:gs>
            <a:gs pos="55000">
              <a:schemeClr val="accent5">
                <a:hueOff val="8591133"/>
                <a:satOff val="-1155"/>
                <a:lumOff val="11450"/>
                <a:alphaOff val="0"/>
                <a:tint val="83000"/>
                <a:satMod val="155000"/>
              </a:schemeClr>
            </a:gs>
            <a:gs pos="100000">
              <a:schemeClr val="accent5">
                <a:hueOff val="8591133"/>
                <a:satOff val="-1155"/>
                <a:lumOff val="1145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Latihan: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Rancang latihan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(SPB /SPAS / SPT / Penarafan hijau / dll)</a:t>
          </a:r>
          <a:endParaRPr lang="en-US" sz="110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692322" y="3893009"/>
        <a:ext cx="1329309" cy="1329309"/>
      </dsp:txXfrm>
    </dsp:sp>
    <dsp:sp modelId="{F244E20B-9441-45AC-93D7-4A3BDA9BA876}">
      <dsp:nvSpPr>
        <dsp:cNvPr id="0" name=""/>
        <dsp:cNvSpPr/>
      </dsp:nvSpPr>
      <dsp:spPr>
        <a:xfrm rot="12600000">
          <a:off x="3264629" y="2495435"/>
          <a:ext cx="274133" cy="51134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3341360" y="2618263"/>
        <a:ext cx="191893" cy="306804"/>
      </dsp:txXfrm>
    </dsp:sp>
    <dsp:sp modelId="{C5FBC4C1-68A9-40F5-A704-AB9CCDC991C7}">
      <dsp:nvSpPr>
        <dsp:cNvPr id="0" name=""/>
        <dsp:cNvSpPr/>
      </dsp:nvSpPr>
      <dsp:spPr>
        <a:xfrm>
          <a:off x="1417013" y="1207972"/>
          <a:ext cx="1879927" cy="1879927"/>
        </a:xfrm>
        <a:prstGeom prst="ellipse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11906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19063" algn="l"/>
            </a:tabLst>
          </a:pPr>
          <a:r>
            <a:rPr lang="en-US" sz="1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Kompetensi</a:t>
          </a:r>
          <a:r>
            <a:rPr lang="en-US" sz="1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Pegawai</a:t>
          </a:r>
          <a:r>
            <a:rPr lang="en-US" sz="1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</a:t>
          </a:r>
        </a:p>
        <a:p>
          <a:pPr marL="11906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19063" algn="l"/>
            </a:tabLst>
          </a:pPr>
          <a:r>
            <a:rPr lang="en-US" sz="9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Qualified Professional </a:t>
          </a:r>
          <a:r>
            <a:rPr lang="en-US" sz="9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MyCREST</a:t>
          </a:r>
          <a:r>
            <a:rPr lang="en-US" sz="9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/ </a:t>
          </a:r>
          <a:r>
            <a:rPr lang="en-US" sz="9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Penilai</a:t>
          </a:r>
          <a:r>
            <a:rPr lang="en-US" sz="9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pH JKR</a:t>
          </a:r>
        </a:p>
        <a:p>
          <a:pPr marL="11906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19063" algn="l"/>
            </a:tabLst>
          </a:pPr>
          <a:r>
            <a:rPr lang="en-US" sz="9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CEM / Energy Auditor </a:t>
          </a:r>
          <a:r>
            <a:rPr lang="en-US" sz="9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dll</a:t>
          </a:r>
          <a:endParaRPr lang="en-US" sz="90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1906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19063" algn="l"/>
            </a:tabLst>
          </a:pPr>
          <a:r>
            <a:rPr lang="en-US" sz="9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 CPES / CEPSWAM / CISEC / CEEQUAL</a:t>
          </a:r>
        </a:p>
        <a:p>
          <a:pPr marL="119063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19063" algn="l"/>
            </a:tabLst>
          </a:pPr>
          <a:r>
            <a:rPr lang="en-US" sz="9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IAQ Assessor</a:t>
          </a:r>
        </a:p>
      </dsp:txBody>
      <dsp:txXfrm>
        <a:off x="1692322" y="1483281"/>
        <a:ext cx="1329309" cy="1329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7EAB4FB-DDB1-4BAA-A437-809F0A51E8DD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DCEF31C-7529-47EC-A8A1-91B32DE407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KIT DUTA LESTARI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3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Kandungan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Pengenalan</a:t>
            </a:r>
            <a:endParaRPr lang="en-US" dirty="0" smtClean="0"/>
          </a:p>
          <a:p>
            <a:r>
              <a:rPr lang="en-US" dirty="0" err="1" smtClean="0"/>
              <a:t>Peranan</a:t>
            </a:r>
            <a:r>
              <a:rPr lang="en-US" dirty="0" smtClean="0"/>
              <a:t> &amp; </a:t>
            </a:r>
            <a:r>
              <a:rPr lang="en-US" dirty="0" err="1" smtClean="0"/>
              <a:t>Tanggungjawab</a:t>
            </a:r>
            <a:r>
              <a:rPr lang="en-US" dirty="0" smtClean="0"/>
              <a:t> Duta Lestari</a:t>
            </a:r>
          </a:p>
          <a:p>
            <a:r>
              <a:rPr lang="en-US" dirty="0" err="1" smtClean="0"/>
              <a:t>Polisi</a:t>
            </a:r>
            <a:r>
              <a:rPr lang="en-US" dirty="0" smtClean="0"/>
              <a:t> Lestari</a:t>
            </a:r>
          </a:p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endParaRPr lang="en-US" dirty="0" smtClean="0"/>
          </a:p>
          <a:p>
            <a:r>
              <a:rPr lang="en-US" dirty="0" err="1" smtClean="0"/>
              <a:t>Senarai</a:t>
            </a:r>
            <a:r>
              <a:rPr lang="en-US" dirty="0" smtClean="0"/>
              <a:t> </a:t>
            </a:r>
            <a:r>
              <a:rPr lang="en-US" dirty="0" err="1" smtClean="0"/>
              <a:t>Kursus</a:t>
            </a:r>
            <a:r>
              <a:rPr lang="en-US" dirty="0" smtClean="0"/>
              <a:t> </a:t>
            </a:r>
            <a:r>
              <a:rPr lang="en-US" dirty="0" err="1" smtClean="0"/>
              <a:t>Pensijilan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02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PENGENALAN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Objektif</a:t>
            </a:r>
            <a:r>
              <a:rPr lang="en-US" dirty="0"/>
              <a:t> </a:t>
            </a:r>
            <a:r>
              <a:rPr lang="en-US" dirty="0" smtClean="0"/>
              <a:t>kit</a:t>
            </a:r>
          </a:p>
          <a:p>
            <a:r>
              <a:rPr lang="en-US" dirty="0" smtClean="0"/>
              <a:t>Pembangunan Lestari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0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31122408"/>
              </p:ext>
            </p:extLst>
          </p:nvPr>
        </p:nvGraphicFramePr>
        <p:xfrm>
          <a:off x="1295400" y="76200"/>
          <a:ext cx="89916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52400" y="560387"/>
            <a:ext cx="2667000" cy="10398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PERANAN &amp; TANGGUNGJAWAB</a:t>
            </a:r>
            <a:br>
              <a:rPr lang="en-US" sz="2000" dirty="0" smtClean="0"/>
            </a:br>
            <a:r>
              <a:rPr lang="en-US" sz="2000" dirty="0" smtClean="0"/>
              <a:t>DUTA LESTARI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169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POLISI LESTARI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Dasar</a:t>
            </a:r>
            <a:r>
              <a:rPr lang="en-US" dirty="0" smtClean="0"/>
              <a:t> SPB (SPAS &amp; SPT) </a:t>
            </a:r>
            <a:r>
              <a:rPr lang="en-US" dirty="0" err="1" smtClean="0"/>
              <a:t>Versi</a:t>
            </a:r>
            <a:r>
              <a:rPr lang="en-US" dirty="0" smtClean="0"/>
              <a:t> 05</a:t>
            </a:r>
          </a:p>
          <a:p>
            <a:r>
              <a:rPr lang="en-US" dirty="0" err="1" smtClean="0"/>
              <a:t>Pelan</a:t>
            </a:r>
            <a:r>
              <a:rPr lang="en-US" dirty="0" smtClean="0"/>
              <a:t> </a:t>
            </a:r>
            <a:r>
              <a:rPr lang="en-US" dirty="0" err="1" smtClean="0"/>
              <a:t>Strategik</a:t>
            </a:r>
            <a:r>
              <a:rPr lang="en-US" dirty="0" smtClean="0"/>
              <a:t> JKR – </a:t>
            </a:r>
            <a:r>
              <a:rPr lang="en-US" dirty="0" err="1" smtClean="0"/>
              <a:t>Tema</a:t>
            </a:r>
            <a:r>
              <a:rPr lang="en-US" dirty="0" smtClean="0"/>
              <a:t> 4</a:t>
            </a:r>
          </a:p>
          <a:p>
            <a:r>
              <a:rPr lang="en-US" dirty="0" smtClean="0"/>
              <a:t>Green Mission 2</a:t>
            </a:r>
          </a:p>
          <a:p>
            <a:r>
              <a:rPr lang="en-US" dirty="0" err="1" smtClean="0"/>
              <a:t>Polisi</a:t>
            </a:r>
            <a:r>
              <a:rPr lang="en-US" dirty="0" smtClean="0"/>
              <a:t> Pembangunan Lestari 2016 – 2020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10 JKK </a:t>
            </a:r>
            <a:r>
              <a:rPr lang="en-US" dirty="0" err="1" smtClean="0"/>
              <a:t>dalam</a:t>
            </a:r>
            <a:r>
              <a:rPr lang="en-US" dirty="0" smtClean="0"/>
              <a:t> JKIPL</a:t>
            </a:r>
          </a:p>
          <a:p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Arahan</a:t>
            </a:r>
            <a:r>
              <a:rPr lang="en-US" dirty="0" smtClean="0"/>
              <a:t> KPKR</a:t>
            </a:r>
          </a:p>
          <a:p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6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BAHAN RUJUKAN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GPSPT / GPAT / IAQ / </a:t>
            </a:r>
            <a:r>
              <a:rPr lang="en-US" dirty="0" err="1" smtClean="0"/>
              <a:t>dll</a:t>
            </a:r>
            <a:endParaRPr lang="en-US" dirty="0"/>
          </a:p>
          <a:p>
            <a:r>
              <a:rPr lang="en-US" dirty="0" err="1" smtClean="0"/>
              <a:t>Akta</a:t>
            </a:r>
            <a:r>
              <a:rPr lang="en-US" dirty="0" smtClean="0"/>
              <a:t> /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Kualiti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Sekeliling</a:t>
            </a:r>
            <a:r>
              <a:rPr lang="en-US" dirty="0" smtClean="0"/>
              <a:t> 2012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Peratuan</a:t>
            </a:r>
            <a:r>
              <a:rPr lang="en-US" dirty="0" smtClean="0"/>
              <a:t> </a:t>
            </a:r>
            <a:r>
              <a:rPr lang="en-US" dirty="0" err="1" smtClean="0"/>
              <a:t>Kualiti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Sekeliling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Bekalan</a:t>
            </a:r>
            <a:r>
              <a:rPr lang="en-US" dirty="0" smtClean="0"/>
              <a:t> </a:t>
            </a:r>
            <a:r>
              <a:rPr lang="en-US" dirty="0" err="1" smtClean="0"/>
              <a:t>Elektrik</a:t>
            </a:r>
            <a:r>
              <a:rPr lang="en-US" dirty="0" smtClean="0"/>
              <a:t> 1990 –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Pengurusan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Elektrik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Cekap</a:t>
            </a:r>
            <a:r>
              <a:rPr lang="en-US" dirty="0" smtClean="0"/>
              <a:t> 2008</a:t>
            </a:r>
            <a:endParaRPr lang="en-US" dirty="0"/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Manual</a:t>
            </a:r>
          </a:p>
          <a:p>
            <a:pPr marL="717804" lvl="2" indent="-342900">
              <a:buClr>
                <a:schemeClr val="accent3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pH JKR KB1/2, KJ 1/2</a:t>
            </a:r>
          </a:p>
          <a:p>
            <a:pPr marL="717804" lvl="2" indent="-342900">
              <a:buClr>
                <a:schemeClr val="accent3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MyCREST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Standard / </a:t>
            </a:r>
            <a:r>
              <a:rPr lang="en-US" dirty="0" err="1" smtClean="0"/>
              <a:t>Piawaian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MS ISO 14001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MS ISO 50001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MS 1525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JKR SIRIM GPSS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JKR SIRIM </a:t>
            </a:r>
          </a:p>
          <a:p>
            <a:r>
              <a:rPr lang="en-US" dirty="0" smtClean="0"/>
              <a:t>Link Web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(JAS/ST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sz="2900" dirty="0">
                <a:solidFill>
                  <a:schemeClr val="tx1"/>
                </a:solidFill>
              </a:rPr>
              <a:t>Nota </a:t>
            </a:r>
            <a:r>
              <a:rPr lang="en-US" sz="2900" dirty="0" err="1" smtClean="0">
                <a:solidFill>
                  <a:schemeClr val="tx1"/>
                </a:solidFill>
              </a:rPr>
              <a:t>Kursus</a:t>
            </a:r>
            <a:endParaRPr lang="en-US" sz="2900" dirty="0" smtClean="0">
              <a:solidFill>
                <a:schemeClr val="tx1"/>
              </a:solidFill>
            </a:endParaRPr>
          </a:p>
          <a:p>
            <a:pPr marL="832104" lvl="2" indent="-457200">
              <a:buClr>
                <a:schemeClr val="accent3"/>
              </a:buClr>
              <a:buFont typeface="Wingdings" pitchFamily="2" charset="2"/>
              <a:buChar char="Ø"/>
            </a:pPr>
            <a:r>
              <a:rPr lang="en-US" sz="2700" dirty="0" err="1" smtClean="0">
                <a:solidFill>
                  <a:schemeClr val="tx1"/>
                </a:solidFill>
              </a:rPr>
              <a:t>Buangan</a:t>
            </a:r>
            <a:r>
              <a:rPr lang="en-US" sz="2700" dirty="0" smtClean="0">
                <a:solidFill>
                  <a:schemeClr val="tx1"/>
                </a:solidFill>
              </a:rPr>
              <a:t> </a:t>
            </a:r>
            <a:r>
              <a:rPr lang="en-US" sz="2700" dirty="0" err="1" smtClean="0">
                <a:solidFill>
                  <a:schemeClr val="tx1"/>
                </a:solidFill>
              </a:rPr>
              <a:t>Terjadual</a:t>
            </a:r>
            <a:r>
              <a:rPr lang="en-US" sz="2700" dirty="0" smtClean="0">
                <a:solidFill>
                  <a:schemeClr val="tx1"/>
                </a:solidFill>
              </a:rPr>
              <a:t> / </a:t>
            </a:r>
            <a:endParaRPr lang="en-US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0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SENARAI KURSUS PENSIJILAN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52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140</TotalTime>
  <Words>254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KIT DUTA LESTARI</vt:lpstr>
      <vt:lpstr>Kandungan</vt:lpstr>
      <vt:lpstr>PENGENALAN</vt:lpstr>
      <vt:lpstr>PowerPoint Presentation</vt:lpstr>
      <vt:lpstr>POLISI LESTARI</vt:lpstr>
      <vt:lpstr>BAHAN RUJUKAN</vt:lpstr>
      <vt:lpstr>SENARAI KURSUS PENSIJILAN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PERANAN &amp; TANGGUNGJAWAB DUTA LESTARI</dc:title>
  <dc:creator>Acer</dc:creator>
  <cp:lastModifiedBy>Acer</cp:lastModifiedBy>
  <cp:revision>18</cp:revision>
  <dcterms:created xsi:type="dcterms:W3CDTF">2018-03-30T12:49:24Z</dcterms:created>
  <dcterms:modified xsi:type="dcterms:W3CDTF">2018-03-30T15:24:19Z</dcterms:modified>
</cp:coreProperties>
</file>