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57" r:id="rId4"/>
    <p:sldId id="259" r:id="rId5"/>
    <p:sldId id="258" r:id="rId6"/>
    <p:sldId id="261" r:id="rId7"/>
    <p:sldId id="281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0CC565B0-A206-47DA-BCB7-39161E437465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92B7F631-65EC-4549-98B7-1CCA56277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4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C68291D4-E1B7-4A42-BEFF-421DC95563E8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50F28009-674B-4AB3-928E-AD7BF7F0E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4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67F55A-C718-469B-A855-394F46F6233A}" type="datetimeFigureOut">
              <a:rPr lang="en-US" smtClean="0"/>
              <a:pPr/>
              <a:t>31-May-17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8Ub3lRWxDlleWZCWjJGVkNqczA/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534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Laporan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Status CoP &amp; JCoP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sehingga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31 Mei 2017)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71687"/>
            <a:ext cx="3638550" cy="2728913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10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JCoP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7812" r="16504" b="7466"/>
          <a:stretch>
            <a:fillRect/>
          </a:stretch>
        </p:blipFill>
        <p:spPr bwMode="auto">
          <a:xfrm>
            <a:off x="457199" y="1295400"/>
            <a:ext cx="8143875" cy="46482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94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0010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JCoP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# postings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4648200"/>
            <a:ext cx="6858000" cy="13716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3,923 posts</a:t>
            </a:r>
            <a:endParaRPr lang="en-MY" sz="6600" dirty="0"/>
          </a:p>
        </p:txBody>
      </p:sp>
    </p:spTree>
    <p:extLst>
      <p:ext uri="{BB962C8B-B14F-4D97-AF65-F5344CB8AC3E}">
        <p14:creationId xmlns:p14="http://schemas.microsoft.com/office/powerpoint/2010/main" val="11216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80010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JCoP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page views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648200"/>
            <a:ext cx="6934200" cy="1524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129,222 views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431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2084" t="28889" r="4583" b="40000"/>
          <a:stretch>
            <a:fillRect/>
          </a:stretch>
        </p:blipFill>
        <p:spPr bwMode="auto">
          <a:xfrm>
            <a:off x="2133600" y="17526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JCoP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# postings and Users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833" t="8889" r="17083" b="5185"/>
          <a:stretch>
            <a:fillRect/>
          </a:stretch>
        </p:blipFill>
        <p:spPr bwMode="auto">
          <a:xfrm>
            <a:off x="990600" y="1219199"/>
            <a:ext cx="7086600" cy="510587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Unanswered Questions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5100" y="4648200"/>
            <a:ext cx="6489700" cy="1524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57 </a:t>
            </a:r>
            <a:r>
              <a:rPr lang="en-US" sz="6600" dirty="0" err="1" smtClean="0"/>
              <a:t>soalan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770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1" y="-304800"/>
            <a:ext cx="9239251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62063"/>
            <a:ext cx="7239000" cy="4071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05400" y="5791200"/>
            <a:ext cx="325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KCONNECT2017 Highlights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1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CoP – The Way Forward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Melantik</a:t>
            </a:r>
            <a:r>
              <a:rPr lang="en-US" sz="2800" dirty="0" smtClean="0"/>
              <a:t> CoP Champion dan Core Team Members yang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/>
              <a:t> </a:t>
            </a:r>
            <a:r>
              <a:rPr lang="en-US" sz="2800" dirty="0" smtClean="0"/>
              <a:t>domain CoP yang dormant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Menilai</a:t>
            </a:r>
            <a:r>
              <a:rPr lang="en-US" sz="2800" dirty="0"/>
              <a:t> </a:t>
            </a:r>
            <a:r>
              <a:rPr lang="en-US" sz="2800" dirty="0" err="1" smtClean="0"/>
              <a:t>prestasi</a:t>
            </a:r>
            <a:r>
              <a:rPr lang="en-US" sz="2800" dirty="0" smtClean="0"/>
              <a:t> dan </a:t>
            </a:r>
            <a:r>
              <a:rPr lang="en-US" sz="2800" dirty="0" err="1" smtClean="0"/>
              <a:t>hayat</a:t>
            </a:r>
            <a:r>
              <a:rPr lang="en-US" sz="2800" dirty="0" smtClean="0"/>
              <a:t> CoP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Borang</a:t>
            </a:r>
            <a:r>
              <a:rPr lang="en-US" sz="2800" dirty="0" smtClean="0"/>
              <a:t> CoP Self-Assessment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Mengenal</a:t>
            </a:r>
            <a:r>
              <a:rPr lang="en-US" sz="2800" dirty="0" smtClean="0"/>
              <a:t> </a:t>
            </a:r>
            <a:r>
              <a:rPr lang="en-US" sz="2800" dirty="0" err="1" smtClean="0"/>
              <a:t>pasti</a:t>
            </a:r>
            <a:r>
              <a:rPr lang="en-US" sz="2800" dirty="0" smtClean="0"/>
              <a:t> domain CoP yang </a:t>
            </a:r>
            <a:r>
              <a:rPr lang="en-US" sz="2800" dirty="0" err="1" smtClean="0"/>
              <a:t>baru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Mengadakan</a:t>
            </a:r>
            <a:r>
              <a:rPr lang="en-US" sz="2800" dirty="0" smtClean="0"/>
              <a:t> program </a:t>
            </a:r>
            <a:r>
              <a:rPr lang="en-US" sz="2800" i="1" dirty="0" smtClean="0"/>
              <a:t>promotion &amp; marketing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menyeluruh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48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717</TotalTime>
  <Words>77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Laporan Status CoP &amp; JCoP  (sehingga 31 Mei 2017)</vt:lpstr>
      <vt:lpstr>Statistik JCoP</vt:lpstr>
      <vt:lpstr>Statistik JCoP (# postings) </vt:lpstr>
      <vt:lpstr>Statistik JCoP (page views) </vt:lpstr>
      <vt:lpstr>Statistik JCoP (# postings and Users) </vt:lpstr>
      <vt:lpstr>Unanswered Questions</vt:lpstr>
      <vt:lpstr>PowerPoint Presentation</vt:lpstr>
      <vt:lpstr>PowerPoint Presentation</vt:lpstr>
      <vt:lpstr>CoP – The Way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JCoP</dc:title>
  <dc:creator>hp</dc:creator>
  <cp:lastModifiedBy>Khairil Hizar</cp:lastModifiedBy>
  <cp:revision>65</cp:revision>
  <cp:lastPrinted>2016-06-08T03:40:02Z</cp:lastPrinted>
  <dcterms:created xsi:type="dcterms:W3CDTF">2015-06-05T00:40:39Z</dcterms:created>
  <dcterms:modified xsi:type="dcterms:W3CDTF">2017-05-31T05:24:00Z</dcterms:modified>
</cp:coreProperties>
</file>